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1" r:id="rId5"/>
  </p:sldMasterIdLst>
  <p:notesMasterIdLst>
    <p:notesMasterId r:id="rId7"/>
  </p:notesMasterIdLst>
  <p:sldIdLst>
    <p:sldId id="264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480" autoAdjust="0"/>
  </p:normalViewPr>
  <p:slideViewPr>
    <p:cSldViewPr snapToGrid="0">
      <p:cViewPr varScale="1">
        <p:scale>
          <a:sx n="61" d="100"/>
          <a:sy n="61" d="100"/>
        </p:scale>
        <p:origin x="8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13D9C-5DA1-458F-8432-20AC6F72B7C4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F69D1-D9AC-4C17-91A0-40954B5CD1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9009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16483" y="1459130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16483" y="3153651"/>
            <a:ext cx="10363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62956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389717" y="1780674"/>
            <a:ext cx="7315200" cy="2946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576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side Next Step - B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tekst 11"/>
          <p:cNvSpPr>
            <a:spLocks noGrp="1"/>
          </p:cNvSpPr>
          <p:nvPr>
            <p:ph type="body" sz="quarter" idx="10" hasCustomPrompt="1"/>
          </p:nvPr>
        </p:nvSpPr>
        <p:spPr>
          <a:xfrm>
            <a:off x="605927" y="3032959"/>
            <a:ext cx="10655300" cy="2473325"/>
          </a:xfrm>
          <a:prstGeom prst="rect">
            <a:avLst/>
          </a:prstGeom>
        </p:spPr>
        <p:txBody>
          <a:bodyPr vert="horz"/>
          <a:lstStyle>
            <a:lvl1pPr>
              <a:buFont typeface="Wingdings" pitchFamily="2" charset="2"/>
              <a:buNone/>
              <a:defRPr sz="1800" baseline="0">
                <a:latin typeface="Verdana"/>
                <a:cs typeface="Verdana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172287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side Next Step - Pu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11"/>
          <p:cNvSpPr>
            <a:spLocks noGrp="1"/>
          </p:cNvSpPr>
          <p:nvPr>
            <p:ph type="body" sz="quarter" idx="10" hasCustomPrompt="1"/>
          </p:nvPr>
        </p:nvSpPr>
        <p:spPr>
          <a:xfrm>
            <a:off x="624002" y="3008896"/>
            <a:ext cx="10655300" cy="2473325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1800">
                <a:latin typeface="Verdana"/>
                <a:cs typeface="Verdana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225598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Pladsholder til indhold 9"/>
          <p:cNvSpPr>
            <a:spLocks noGrp="1"/>
          </p:cNvSpPr>
          <p:nvPr>
            <p:ph sz="quarter" idx="13"/>
          </p:nvPr>
        </p:nvSpPr>
        <p:spPr>
          <a:xfrm>
            <a:off x="623394" y="1628803"/>
            <a:ext cx="11135783" cy="4643437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74991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9804" y="5068452"/>
            <a:ext cx="10134597" cy="1132856"/>
          </a:xfrm>
        </p:spPr>
        <p:txBody>
          <a:bodyPr anchor="t">
            <a:normAutofit/>
          </a:bodyPr>
          <a:lstStyle>
            <a:lvl1pPr algn="l">
              <a:defRPr sz="3600" b="0" cap="none" baseline="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27463" y="3518187"/>
            <a:ext cx="10134597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dato 3"/>
          <p:cNvSpPr txBox="1">
            <a:spLocks/>
          </p:cNvSpPr>
          <p:nvPr/>
        </p:nvSpPr>
        <p:spPr>
          <a:xfrm>
            <a:off x="1357276" y="651162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sz="1000" dirty="0"/>
              <a:t>www.tietgen.dk/Business</a:t>
            </a:r>
          </a:p>
        </p:txBody>
      </p:sp>
    </p:spTree>
    <p:extLst>
      <p:ext uri="{BB962C8B-B14F-4D97-AF65-F5344CB8AC3E}">
        <p14:creationId xmlns:p14="http://schemas.microsoft.com/office/powerpoint/2010/main" val="19211144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3524" y="5068452"/>
            <a:ext cx="11033385" cy="1168860"/>
          </a:xfrm>
        </p:spPr>
        <p:txBody>
          <a:bodyPr anchor="t">
            <a:normAutofit/>
          </a:bodyPr>
          <a:lstStyle>
            <a:lvl1pPr algn="l">
              <a:defRPr sz="3600" b="0" cap="none" baseline="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83524" y="3518187"/>
            <a:ext cx="11033385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528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77516" y="1648330"/>
            <a:ext cx="5384800" cy="46609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65516" y="1648330"/>
            <a:ext cx="5384800" cy="46609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625652" y="279166"/>
            <a:ext cx="8558741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da-DK" i="0" dirty="0"/>
              <a:t>K</a:t>
            </a:r>
            <a:r>
              <a:rPr lang="da-DK" dirty="0"/>
              <a:t>lik for at redigere titeltypografi i master</a:t>
            </a:r>
          </a:p>
        </p:txBody>
      </p:sp>
    </p:spTree>
    <p:extLst>
      <p:ext uri="{BB962C8B-B14F-4D97-AF65-F5344CB8AC3E}">
        <p14:creationId xmlns:p14="http://schemas.microsoft.com/office/powerpoint/2010/main" val="325613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512" y="1664807"/>
            <a:ext cx="5386917" cy="80158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23512" y="2466394"/>
            <a:ext cx="5386917" cy="38429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207284" y="1664807"/>
            <a:ext cx="5389033" cy="80158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207284" y="2466394"/>
            <a:ext cx="5389033" cy="38429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384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248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9516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4002" y="261018"/>
            <a:ext cx="4011084" cy="99571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66739" y="1628800"/>
            <a:ext cx="6815668" cy="44973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4002" y="1676837"/>
            <a:ext cx="4011084" cy="444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83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688" y="1"/>
            <a:ext cx="12192000" cy="6857999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93559" y="165286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9444181" y="6529454"/>
            <a:ext cx="1404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163596" y="6529454"/>
            <a:ext cx="5316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0884343" y="6529454"/>
            <a:ext cx="732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588221" y="176898"/>
            <a:ext cx="9518839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11" name="Pladsholder til dato 3"/>
          <p:cNvSpPr txBox="1">
            <a:spLocks/>
          </p:cNvSpPr>
          <p:nvPr/>
        </p:nvSpPr>
        <p:spPr>
          <a:xfrm>
            <a:off x="611200" y="65252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sz="1000" dirty="0"/>
              <a:t>www.tietgen.dk/Business</a:t>
            </a:r>
          </a:p>
        </p:txBody>
      </p:sp>
    </p:spTree>
    <p:extLst>
      <p:ext uri="{BB962C8B-B14F-4D97-AF65-F5344CB8AC3E}">
        <p14:creationId xmlns:p14="http://schemas.microsoft.com/office/powerpoint/2010/main" val="28978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5113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35100" indent="-2730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1219199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3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Mål – Projektadministration</a:t>
            </a:r>
          </a:p>
        </p:txBody>
      </p:sp>
      <p:pic>
        <p:nvPicPr>
          <p:cNvPr id="7" name="Pladsholder til indhold 6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043434" y="1682284"/>
            <a:ext cx="7962414" cy="399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2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etgenskabelon-sort">
  <a:themeElements>
    <a:clrScheme name="HG">
      <a:dk1>
        <a:srgbClr val="3E3D40"/>
      </a:dk1>
      <a:lt1>
        <a:sysClr val="window" lastClr="FFFFFF"/>
      </a:lt1>
      <a:dk2>
        <a:srgbClr val="297EA6"/>
      </a:dk2>
      <a:lt2>
        <a:srgbClr val="B7C7DD"/>
      </a:lt2>
      <a:accent1>
        <a:srgbClr val="297EA6"/>
      </a:accent1>
      <a:accent2>
        <a:srgbClr val="7BA1C3"/>
      </a:accent2>
      <a:accent3>
        <a:srgbClr val="B7C7DD"/>
      </a:accent3>
      <a:accent4>
        <a:srgbClr val="6B6B6A"/>
      </a:accent4>
      <a:accent5>
        <a:srgbClr val="949494"/>
      </a:accent5>
      <a:accent6>
        <a:srgbClr val="BABABA"/>
      </a:accent6>
      <a:hlink>
        <a:srgbClr val="3F3F3F"/>
      </a:hlink>
      <a:folHlink>
        <a:srgbClr val="297EA6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Underside Next Step">
  <a:themeElements>
    <a:clrScheme name="HG">
      <a:dk1>
        <a:srgbClr val="3E3D40"/>
      </a:dk1>
      <a:lt1>
        <a:sysClr val="window" lastClr="FFFFFF"/>
      </a:lt1>
      <a:dk2>
        <a:srgbClr val="297EA6"/>
      </a:dk2>
      <a:lt2>
        <a:srgbClr val="B7C7DD"/>
      </a:lt2>
      <a:accent1>
        <a:srgbClr val="297EA6"/>
      </a:accent1>
      <a:accent2>
        <a:srgbClr val="7BA1C3"/>
      </a:accent2>
      <a:accent3>
        <a:srgbClr val="B7C7DD"/>
      </a:accent3>
      <a:accent4>
        <a:srgbClr val="6B6B6A"/>
      </a:accent4>
      <a:accent5>
        <a:srgbClr val="949494"/>
      </a:accent5>
      <a:accent6>
        <a:srgbClr val="BABABA"/>
      </a:accent6>
      <a:hlink>
        <a:srgbClr val="3F3F3F"/>
      </a:hlink>
      <a:folHlink>
        <a:srgbClr val="297EA6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172DE8DA027CB4BBE1AEC7E5F2AAE58" ma:contentTypeVersion="0" ma:contentTypeDescription="Opret et nyt dokument." ma:contentTypeScope="" ma:versionID="3ab7987013bd2aea43b8f273c2e8f23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c504b555cbc0eb2a32092f08c35baa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1A9B06-F9AF-4A10-B6AC-97675C931B85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A36B05B-D3B8-4AC6-95B5-7CE73FBA1E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091D70-0250-41DF-917C-B35AC47976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Præsentation Business</Template>
  <TotalTime>393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Verdana</vt:lpstr>
      <vt:lpstr>Wingdings</vt:lpstr>
      <vt:lpstr>Tietgenskabelon-sort</vt:lpstr>
      <vt:lpstr>Underside Next Step</vt:lpstr>
      <vt:lpstr>Mål – Projektadministration</vt:lpstr>
    </vt:vector>
  </TitlesOfParts>
  <Company>Tietgen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Administrationsuddannelsen</dc:title>
  <dc:creator>Kim Lolk</dc:creator>
  <cp:lastModifiedBy>Kim Lolk</cp:lastModifiedBy>
  <cp:revision>39</cp:revision>
  <dcterms:created xsi:type="dcterms:W3CDTF">2017-02-05T06:58:31Z</dcterms:created>
  <dcterms:modified xsi:type="dcterms:W3CDTF">2022-08-12T07:11:43Z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0x010100C172DE8DA027CB4BBE1AEC7E5F2AAE58</vt:lpwstr>
  </property>
</Properties>
</file>