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88" r:id="rId5"/>
    <p:sldId id="259" r:id="rId6"/>
    <p:sldId id="260" r:id="rId7"/>
    <p:sldId id="285" r:id="rId8"/>
    <p:sldId id="272" r:id="rId9"/>
    <p:sldId id="286" r:id="rId10"/>
    <p:sldId id="271" r:id="rId11"/>
    <p:sldId id="281" r:id="rId12"/>
    <p:sldId id="283" r:id="rId13"/>
    <p:sldId id="282" r:id="rId14"/>
    <p:sldId id="287" r:id="rId15"/>
    <p:sldId id="275" r:id="rId16"/>
  </p:sldIdLst>
  <p:sldSz cx="12192000" cy="6858000"/>
  <p:notesSz cx="6645275" cy="992505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7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A4B81D-DBAF-45EA-85B4-21B0CF0BD8AF}" v="8" dt="2023-02-20T10:31:32.769"/>
    <p1510:client id="{DD19CD7E-419A-4973-A1C5-FFBF55EFF63A}" v="24" dt="2023-02-20T09:49:56.1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nnie Gehling" userId="20d4127e-af44-44be-8f01-c46de09c4731" providerId="ADAL" clId="{DD19CD7E-419A-4973-A1C5-FFBF55EFF63A}"/>
    <pc:docChg chg="undo custSel addSld delSld modSld delMainMaster">
      <pc:chgData name="Connie Gehling" userId="20d4127e-af44-44be-8f01-c46de09c4731" providerId="ADAL" clId="{DD19CD7E-419A-4973-A1C5-FFBF55EFF63A}" dt="2023-02-20T10:18:25.171" v="226" actId="47"/>
      <pc:docMkLst>
        <pc:docMk/>
      </pc:docMkLst>
      <pc:sldChg chg="modSp mod">
        <pc:chgData name="Connie Gehling" userId="20d4127e-af44-44be-8f01-c46de09c4731" providerId="ADAL" clId="{DD19CD7E-419A-4973-A1C5-FFBF55EFF63A}" dt="2023-02-20T09:16:21.920" v="59" actId="14100"/>
        <pc:sldMkLst>
          <pc:docMk/>
          <pc:sldMk cId="3794790770" sldId="259"/>
        </pc:sldMkLst>
        <pc:spChg chg="mod">
          <ac:chgData name="Connie Gehling" userId="20d4127e-af44-44be-8f01-c46de09c4731" providerId="ADAL" clId="{DD19CD7E-419A-4973-A1C5-FFBF55EFF63A}" dt="2023-02-20T09:16:21.920" v="59" actId="14100"/>
          <ac:spMkLst>
            <pc:docMk/>
            <pc:sldMk cId="3794790770" sldId="259"/>
            <ac:spMk id="3" creationId="{00000000-0000-0000-0000-000000000000}"/>
          </ac:spMkLst>
        </pc:spChg>
      </pc:sldChg>
      <pc:sldChg chg="modSp mod">
        <pc:chgData name="Connie Gehling" userId="20d4127e-af44-44be-8f01-c46de09c4731" providerId="ADAL" clId="{DD19CD7E-419A-4973-A1C5-FFBF55EFF63A}" dt="2023-02-20T09:50:34.939" v="223" actId="20577"/>
        <pc:sldMkLst>
          <pc:docMk/>
          <pc:sldMk cId="2917412328" sldId="260"/>
        </pc:sldMkLst>
        <pc:spChg chg="mod">
          <ac:chgData name="Connie Gehling" userId="20d4127e-af44-44be-8f01-c46de09c4731" providerId="ADAL" clId="{DD19CD7E-419A-4973-A1C5-FFBF55EFF63A}" dt="2023-02-20T09:50:34.939" v="223" actId="20577"/>
          <ac:spMkLst>
            <pc:docMk/>
            <pc:sldMk cId="2917412328" sldId="260"/>
            <ac:spMk id="2" creationId="{4AD1CF35-CE96-5EB7-1353-98484CFBBCF4}"/>
          </ac:spMkLst>
        </pc:spChg>
      </pc:sldChg>
      <pc:sldChg chg="del">
        <pc:chgData name="Connie Gehling" userId="20d4127e-af44-44be-8f01-c46de09c4731" providerId="ADAL" clId="{DD19CD7E-419A-4973-A1C5-FFBF55EFF63A}" dt="2023-02-20T09:41:44.657" v="154" actId="47"/>
        <pc:sldMkLst>
          <pc:docMk/>
          <pc:sldMk cId="2806814697" sldId="266"/>
        </pc:sldMkLst>
      </pc:sldChg>
      <pc:sldChg chg="delSp modSp mod">
        <pc:chgData name="Connie Gehling" userId="20d4127e-af44-44be-8f01-c46de09c4731" providerId="ADAL" clId="{DD19CD7E-419A-4973-A1C5-FFBF55EFF63A}" dt="2023-02-20T09:25:55.340" v="133" actId="478"/>
        <pc:sldMkLst>
          <pc:docMk/>
          <pc:sldMk cId="2298627316" sldId="272"/>
        </pc:sldMkLst>
        <pc:spChg chg="del mod">
          <ac:chgData name="Connie Gehling" userId="20d4127e-af44-44be-8f01-c46de09c4731" providerId="ADAL" clId="{DD19CD7E-419A-4973-A1C5-FFBF55EFF63A}" dt="2023-02-20T09:25:55.340" v="133" actId="478"/>
          <ac:spMkLst>
            <pc:docMk/>
            <pc:sldMk cId="2298627316" sldId="272"/>
            <ac:spMk id="7" creationId="{00000000-0000-0000-0000-000000000000}"/>
          </ac:spMkLst>
        </pc:spChg>
      </pc:sldChg>
      <pc:sldChg chg="del">
        <pc:chgData name="Connie Gehling" userId="20d4127e-af44-44be-8f01-c46de09c4731" providerId="ADAL" clId="{DD19CD7E-419A-4973-A1C5-FFBF55EFF63A}" dt="2023-02-20T09:49:37.637" v="155" actId="47"/>
        <pc:sldMkLst>
          <pc:docMk/>
          <pc:sldMk cId="3662532924" sldId="274"/>
        </pc:sldMkLst>
      </pc:sldChg>
      <pc:sldChg chg="delDesignElem">
        <pc:chgData name="Connie Gehling" userId="20d4127e-af44-44be-8f01-c46de09c4731" providerId="ADAL" clId="{DD19CD7E-419A-4973-A1C5-FFBF55EFF63A}" dt="2023-02-20T09:49:56.172" v="156"/>
        <pc:sldMkLst>
          <pc:docMk/>
          <pc:sldMk cId="1080956539" sldId="275"/>
        </pc:sldMkLst>
      </pc:sldChg>
      <pc:sldChg chg="del">
        <pc:chgData name="Connie Gehling" userId="20d4127e-af44-44be-8f01-c46de09c4731" providerId="ADAL" clId="{DD19CD7E-419A-4973-A1C5-FFBF55EFF63A}" dt="2023-02-20T09:41:29.440" v="152" actId="47"/>
        <pc:sldMkLst>
          <pc:docMk/>
          <pc:sldMk cId="2375082946" sldId="276"/>
        </pc:sldMkLst>
      </pc:sldChg>
      <pc:sldChg chg="modSp del mod">
        <pc:chgData name="Connie Gehling" userId="20d4127e-af44-44be-8f01-c46de09c4731" providerId="ADAL" clId="{DD19CD7E-419A-4973-A1C5-FFBF55EFF63A}" dt="2023-02-20T09:22:54.097" v="68" actId="47"/>
        <pc:sldMkLst>
          <pc:docMk/>
          <pc:sldMk cId="2371281086" sldId="277"/>
        </pc:sldMkLst>
        <pc:spChg chg="mod">
          <ac:chgData name="Connie Gehling" userId="20d4127e-af44-44be-8f01-c46de09c4731" providerId="ADAL" clId="{DD19CD7E-419A-4973-A1C5-FFBF55EFF63A}" dt="2023-02-20T09:22:00.202" v="64" actId="20577"/>
          <ac:spMkLst>
            <pc:docMk/>
            <pc:sldMk cId="2371281086" sldId="277"/>
            <ac:spMk id="4" creationId="{00000000-0000-0000-0000-000000000000}"/>
          </ac:spMkLst>
        </pc:spChg>
      </pc:sldChg>
      <pc:sldChg chg="delSp modSp del mod">
        <pc:chgData name="Connie Gehling" userId="20d4127e-af44-44be-8f01-c46de09c4731" providerId="ADAL" clId="{DD19CD7E-419A-4973-A1C5-FFBF55EFF63A}" dt="2023-02-20T09:40:44.460" v="149" actId="47"/>
        <pc:sldMkLst>
          <pc:docMk/>
          <pc:sldMk cId="1548394143" sldId="278"/>
        </pc:sldMkLst>
        <pc:spChg chg="del mod">
          <ac:chgData name="Connie Gehling" userId="20d4127e-af44-44be-8f01-c46de09c4731" providerId="ADAL" clId="{DD19CD7E-419A-4973-A1C5-FFBF55EFF63A}" dt="2023-02-20T09:26:58.178" v="136" actId="478"/>
          <ac:spMkLst>
            <pc:docMk/>
            <pc:sldMk cId="1548394143" sldId="278"/>
            <ac:spMk id="19" creationId="{00000000-0000-0000-0000-000000000000}"/>
          </ac:spMkLst>
        </pc:spChg>
        <pc:graphicFrameChg chg="mod">
          <ac:chgData name="Connie Gehling" userId="20d4127e-af44-44be-8f01-c46de09c4731" providerId="ADAL" clId="{DD19CD7E-419A-4973-A1C5-FFBF55EFF63A}" dt="2023-02-20T09:40:41.825" v="148" actId="478"/>
          <ac:graphicFrameMkLst>
            <pc:docMk/>
            <pc:sldMk cId="1548394143" sldId="278"/>
            <ac:graphicFrameMk id="2" creationId="{00000000-0000-0000-0000-000000000000}"/>
          </ac:graphicFrameMkLst>
        </pc:graphicFrameChg>
        <pc:picChg chg="del">
          <ac:chgData name="Connie Gehling" userId="20d4127e-af44-44be-8f01-c46de09c4731" providerId="ADAL" clId="{DD19CD7E-419A-4973-A1C5-FFBF55EFF63A}" dt="2023-02-20T09:27:05.776" v="137" actId="478"/>
          <ac:picMkLst>
            <pc:docMk/>
            <pc:sldMk cId="1548394143" sldId="278"/>
            <ac:picMk id="5" creationId="{00000000-0000-0000-0000-000000000000}"/>
          </ac:picMkLst>
        </pc:picChg>
      </pc:sldChg>
      <pc:sldChg chg="del">
        <pc:chgData name="Connie Gehling" userId="20d4127e-af44-44be-8f01-c46de09c4731" providerId="ADAL" clId="{DD19CD7E-419A-4973-A1C5-FFBF55EFF63A}" dt="2023-02-20T09:41:40.897" v="153" actId="47"/>
        <pc:sldMkLst>
          <pc:docMk/>
          <pc:sldMk cId="1397078713" sldId="281"/>
        </pc:sldMkLst>
      </pc:sldChg>
      <pc:sldChg chg="del">
        <pc:chgData name="Connie Gehling" userId="20d4127e-af44-44be-8f01-c46de09c4731" providerId="ADAL" clId="{DD19CD7E-419A-4973-A1C5-FFBF55EFF63A}" dt="2023-02-20T09:41:02.473" v="150" actId="47"/>
        <pc:sldMkLst>
          <pc:docMk/>
          <pc:sldMk cId="1798596354" sldId="282"/>
        </pc:sldMkLst>
      </pc:sldChg>
      <pc:sldChg chg="del">
        <pc:chgData name="Connie Gehling" userId="20d4127e-af44-44be-8f01-c46de09c4731" providerId="ADAL" clId="{DD19CD7E-419A-4973-A1C5-FFBF55EFF63A}" dt="2023-02-20T09:41:18.805" v="151" actId="47"/>
        <pc:sldMkLst>
          <pc:docMk/>
          <pc:sldMk cId="3688343955" sldId="284"/>
        </pc:sldMkLst>
      </pc:sldChg>
      <pc:sldChg chg="del">
        <pc:chgData name="Connie Gehling" userId="20d4127e-af44-44be-8f01-c46de09c4731" providerId="ADAL" clId="{DD19CD7E-419A-4973-A1C5-FFBF55EFF63A}" dt="2023-02-20T09:22:34.901" v="65" actId="47"/>
        <pc:sldMkLst>
          <pc:docMk/>
          <pc:sldMk cId="2077867864" sldId="285"/>
        </pc:sldMkLst>
      </pc:sldChg>
      <pc:sldChg chg="addSp delSp modSp add del mod modClrScheme chgLayout">
        <pc:chgData name="Connie Gehling" userId="20d4127e-af44-44be-8f01-c46de09c4731" providerId="ADAL" clId="{DD19CD7E-419A-4973-A1C5-FFBF55EFF63A}" dt="2023-02-20T09:24:44.258" v="111" actId="47"/>
        <pc:sldMkLst>
          <pc:docMk/>
          <pc:sldMk cId="3609750566" sldId="285"/>
        </pc:sldMkLst>
        <pc:spChg chg="del mod ord">
          <ac:chgData name="Connie Gehling" userId="20d4127e-af44-44be-8f01-c46de09c4731" providerId="ADAL" clId="{DD19CD7E-419A-4973-A1C5-FFBF55EFF63A}" dt="2023-02-20T09:23:29.159" v="108" actId="478"/>
          <ac:spMkLst>
            <pc:docMk/>
            <pc:sldMk cId="3609750566" sldId="285"/>
            <ac:spMk id="4" creationId="{00000000-0000-0000-0000-000000000000}"/>
          </ac:spMkLst>
        </pc:spChg>
        <pc:spChg chg="add del mod">
          <ac:chgData name="Connie Gehling" userId="20d4127e-af44-44be-8f01-c46de09c4731" providerId="ADAL" clId="{DD19CD7E-419A-4973-A1C5-FFBF55EFF63A}" dt="2023-02-20T09:23:51.296" v="109"/>
          <ac:spMkLst>
            <pc:docMk/>
            <pc:sldMk cId="3609750566" sldId="285"/>
            <ac:spMk id="6" creationId="{CB52BA56-474B-22A3-B8FB-55C7A46FD658}"/>
          </ac:spMkLst>
        </pc:spChg>
        <pc:spChg chg="add del mod">
          <ac:chgData name="Connie Gehling" userId="20d4127e-af44-44be-8f01-c46de09c4731" providerId="ADAL" clId="{DD19CD7E-419A-4973-A1C5-FFBF55EFF63A}" dt="2023-02-20T09:23:51.296" v="109"/>
          <ac:spMkLst>
            <pc:docMk/>
            <pc:sldMk cId="3609750566" sldId="285"/>
            <ac:spMk id="11" creationId="{A23FE608-5708-A9A3-DC1E-5762274DA3C7}"/>
          </ac:spMkLst>
        </pc:spChg>
        <pc:spChg chg="add del mod">
          <ac:chgData name="Connie Gehling" userId="20d4127e-af44-44be-8f01-c46de09c4731" providerId="ADAL" clId="{DD19CD7E-419A-4973-A1C5-FFBF55EFF63A}" dt="2023-02-20T09:23:51.296" v="109"/>
          <ac:spMkLst>
            <pc:docMk/>
            <pc:sldMk cId="3609750566" sldId="285"/>
            <ac:spMk id="12" creationId="{77D91C17-5DD0-F568-D4A6-E93A047D4225}"/>
          </ac:spMkLst>
        </pc:spChg>
        <pc:spChg chg="add mod">
          <ac:chgData name="Connie Gehling" userId="20d4127e-af44-44be-8f01-c46de09c4731" providerId="ADAL" clId="{DD19CD7E-419A-4973-A1C5-FFBF55EFF63A}" dt="2023-02-20T09:23:51.296" v="109"/>
          <ac:spMkLst>
            <pc:docMk/>
            <pc:sldMk cId="3609750566" sldId="285"/>
            <ac:spMk id="18" creationId="{28538901-3467-6B8B-C98A-26A4062AAB69}"/>
          </ac:spMkLst>
        </pc:spChg>
        <pc:graphicFrameChg chg="mod ord">
          <ac:chgData name="Connie Gehling" userId="20d4127e-af44-44be-8f01-c46de09c4731" providerId="ADAL" clId="{DD19CD7E-419A-4973-A1C5-FFBF55EFF63A}" dt="2023-02-20T09:23:51.296" v="109"/>
          <ac:graphicFrameMkLst>
            <pc:docMk/>
            <pc:sldMk cId="3609750566" sldId="285"/>
            <ac:graphicFrameMk id="7" creationId="{00000000-0000-0000-0000-000000000000}"/>
          </ac:graphicFrameMkLst>
        </pc:graphicFrameChg>
        <pc:graphicFrameChg chg="mod ord">
          <ac:chgData name="Connie Gehling" userId="20d4127e-af44-44be-8f01-c46de09c4731" providerId="ADAL" clId="{DD19CD7E-419A-4973-A1C5-FFBF55EFF63A}" dt="2023-02-20T09:23:51.296" v="109"/>
          <ac:graphicFrameMkLst>
            <pc:docMk/>
            <pc:sldMk cId="3609750566" sldId="285"/>
            <ac:graphicFrameMk id="8" creationId="{00000000-0000-0000-0000-000000000000}"/>
          </ac:graphicFrameMkLst>
        </pc:graphicFrameChg>
        <pc:picChg chg="del">
          <ac:chgData name="Connie Gehling" userId="20d4127e-af44-44be-8f01-c46de09c4731" providerId="ADAL" clId="{DD19CD7E-419A-4973-A1C5-FFBF55EFF63A}" dt="2023-02-20T09:22:50.545" v="67" actId="478"/>
          <ac:picMkLst>
            <pc:docMk/>
            <pc:sldMk cId="3609750566" sldId="285"/>
            <ac:picMk id="3" creationId="{687F7128-BECB-B7D7-165B-6FAFFD658BE2}"/>
          </ac:picMkLst>
        </pc:picChg>
      </pc:sldChg>
      <pc:sldChg chg="modSp mod">
        <pc:chgData name="Connie Gehling" userId="20d4127e-af44-44be-8f01-c46de09c4731" providerId="ADAL" clId="{DD19CD7E-419A-4973-A1C5-FFBF55EFF63A}" dt="2023-02-20T09:38:28.830" v="142" actId="14100"/>
        <pc:sldMkLst>
          <pc:docMk/>
          <pc:sldMk cId="2146979539" sldId="286"/>
        </pc:sldMkLst>
        <pc:picChg chg="mod">
          <ac:chgData name="Connie Gehling" userId="20d4127e-af44-44be-8f01-c46de09c4731" providerId="ADAL" clId="{DD19CD7E-419A-4973-A1C5-FFBF55EFF63A}" dt="2023-02-20T09:38:28.830" v="142" actId="14100"/>
          <ac:picMkLst>
            <pc:docMk/>
            <pc:sldMk cId="2146979539" sldId="286"/>
            <ac:picMk id="5" creationId="{59EAA8A1-3191-E211-FC30-115C21894541}"/>
          </ac:picMkLst>
        </pc:picChg>
      </pc:sldChg>
      <pc:sldChg chg="modSp add del mod">
        <pc:chgData name="Connie Gehling" userId="20d4127e-af44-44be-8f01-c46de09c4731" providerId="ADAL" clId="{DD19CD7E-419A-4973-A1C5-FFBF55EFF63A}" dt="2023-02-20T10:18:25.171" v="226" actId="47"/>
        <pc:sldMkLst>
          <pc:docMk/>
          <pc:sldMk cId="674078858" sldId="288"/>
        </pc:sldMkLst>
        <pc:spChg chg="mod">
          <ac:chgData name="Connie Gehling" userId="20d4127e-af44-44be-8f01-c46de09c4731" providerId="ADAL" clId="{DD19CD7E-419A-4973-A1C5-FFBF55EFF63A}" dt="2023-02-20T09:50:59.915" v="225" actId="6549"/>
          <ac:spMkLst>
            <pc:docMk/>
            <pc:sldMk cId="674078858" sldId="288"/>
            <ac:spMk id="2" creationId="{4AD1CF35-CE96-5EB7-1353-98484CFBBCF4}"/>
          </ac:spMkLst>
        </pc:spChg>
      </pc:sldChg>
      <pc:sldMasterChg chg="addSldLayout delSldLayout">
        <pc:chgData name="Connie Gehling" userId="20d4127e-af44-44be-8f01-c46de09c4731" providerId="ADAL" clId="{DD19CD7E-419A-4973-A1C5-FFBF55EFF63A}" dt="2023-02-20T09:40:44.460" v="149" actId="47"/>
        <pc:sldMasterMkLst>
          <pc:docMk/>
          <pc:sldMasterMk cId="4219012397" sldId="2147483648"/>
        </pc:sldMasterMkLst>
        <pc:sldLayoutChg chg="add del">
          <pc:chgData name="Connie Gehling" userId="20d4127e-af44-44be-8f01-c46de09c4731" providerId="ADAL" clId="{DD19CD7E-419A-4973-A1C5-FFBF55EFF63A}" dt="2023-02-20T09:24:44.258" v="111" actId="47"/>
          <pc:sldLayoutMkLst>
            <pc:docMk/>
            <pc:sldMasterMk cId="4219012397" sldId="2147483648"/>
            <pc:sldLayoutMk cId="4023081442" sldId="2147483652"/>
          </pc:sldLayoutMkLst>
        </pc:sldLayoutChg>
        <pc:sldLayoutChg chg="del">
          <pc:chgData name="Connie Gehling" userId="20d4127e-af44-44be-8f01-c46de09c4731" providerId="ADAL" clId="{DD19CD7E-419A-4973-A1C5-FFBF55EFF63A}" dt="2023-02-20T09:40:44.460" v="149" actId="47"/>
          <pc:sldLayoutMkLst>
            <pc:docMk/>
            <pc:sldMasterMk cId="4219012397" sldId="2147483648"/>
            <pc:sldLayoutMk cId="1712301554" sldId="2147483654"/>
          </pc:sldLayoutMkLst>
        </pc:sldLayoutChg>
      </pc:sldMasterChg>
      <pc:sldMasterChg chg="del delSldLayout">
        <pc:chgData name="Connie Gehling" userId="20d4127e-af44-44be-8f01-c46de09c4731" providerId="ADAL" clId="{DD19CD7E-419A-4973-A1C5-FFBF55EFF63A}" dt="2023-02-20T09:22:34.901" v="65" actId="47"/>
        <pc:sldMasterMkLst>
          <pc:docMk/>
          <pc:sldMasterMk cId="3321230237" sldId="2147483653"/>
        </pc:sldMasterMkLst>
        <pc:sldLayoutChg chg="del">
          <pc:chgData name="Connie Gehling" userId="20d4127e-af44-44be-8f01-c46de09c4731" providerId="ADAL" clId="{DD19CD7E-419A-4973-A1C5-FFBF55EFF63A}" dt="2023-02-20T09:22:34.901" v="65" actId="47"/>
          <pc:sldLayoutMkLst>
            <pc:docMk/>
            <pc:sldMasterMk cId="3321230237" sldId="2147483653"/>
            <pc:sldLayoutMk cId="3452179126" sldId="2147483654"/>
          </pc:sldLayoutMkLst>
        </pc:sldLayoutChg>
        <pc:sldLayoutChg chg="del">
          <pc:chgData name="Connie Gehling" userId="20d4127e-af44-44be-8f01-c46de09c4731" providerId="ADAL" clId="{DD19CD7E-419A-4973-A1C5-FFBF55EFF63A}" dt="2023-02-20T09:22:34.901" v="65" actId="47"/>
          <pc:sldLayoutMkLst>
            <pc:docMk/>
            <pc:sldMasterMk cId="3321230237" sldId="2147483653"/>
            <pc:sldLayoutMk cId="1638172791" sldId="2147483655"/>
          </pc:sldLayoutMkLst>
        </pc:sldLayoutChg>
        <pc:sldLayoutChg chg="del">
          <pc:chgData name="Connie Gehling" userId="20d4127e-af44-44be-8f01-c46de09c4731" providerId="ADAL" clId="{DD19CD7E-419A-4973-A1C5-FFBF55EFF63A}" dt="2023-02-20T09:22:34.901" v="65" actId="47"/>
          <pc:sldLayoutMkLst>
            <pc:docMk/>
            <pc:sldMasterMk cId="3321230237" sldId="2147483653"/>
            <pc:sldLayoutMk cId="2008629152" sldId="2147483656"/>
          </pc:sldLayoutMkLst>
        </pc:sldLayoutChg>
        <pc:sldLayoutChg chg="del">
          <pc:chgData name="Connie Gehling" userId="20d4127e-af44-44be-8f01-c46de09c4731" providerId="ADAL" clId="{DD19CD7E-419A-4973-A1C5-FFBF55EFF63A}" dt="2023-02-20T09:22:34.901" v="65" actId="47"/>
          <pc:sldLayoutMkLst>
            <pc:docMk/>
            <pc:sldMasterMk cId="3321230237" sldId="2147483653"/>
            <pc:sldLayoutMk cId="462441820" sldId="2147483657"/>
          </pc:sldLayoutMkLst>
        </pc:sldLayoutChg>
        <pc:sldLayoutChg chg="del">
          <pc:chgData name="Connie Gehling" userId="20d4127e-af44-44be-8f01-c46de09c4731" providerId="ADAL" clId="{DD19CD7E-419A-4973-A1C5-FFBF55EFF63A}" dt="2023-02-20T09:22:34.901" v="65" actId="47"/>
          <pc:sldLayoutMkLst>
            <pc:docMk/>
            <pc:sldMasterMk cId="3321230237" sldId="2147483653"/>
            <pc:sldLayoutMk cId="2421359794" sldId="2147483658"/>
          </pc:sldLayoutMkLst>
        </pc:sldLayoutChg>
        <pc:sldLayoutChg chg="del">
          <pc:chgData name="Connie Gehling" userId="20d4127e-af44-44be-8f01-c46de09c4731" providerId="ADAL" clId="{DD19CD7E-419A-4973-A1C5-FFBF55EFF63A}" dt="2023-02-20T09:22:34.901" v="65" actId="47"/>
          <pc:sldLayoutMkLst>
            <pc:docMk/>
            <pc:sldMasterMk cId="3321230237" sldId="2147483653"/>
            <pc:sldLayoutMk cId="1024367743" sldId="2147483659"/>
          </pc:sldLayoutMkLst>
        </pc:sldLayoutChg>
        <pc:sldLayoutChg chg="del">
          <pc:chgData name="Connie Gehling" userId="20d4127e-af44-44be-8f01-c46de09c4731" providerId="ADAL" clId="{DD19CD7E-419A-4973-A1C5-FFBF55EFF63A}" dt="2023-02-20T09:22:34.901" v="65" actId="47"/>
          <pc:sldLayoutMkLst>
            <pc:docMk/>
            <pc:sldMasterMk cId="3321230237" sldId="2147483653"/>
            <pc:sldLayoutMk cId="378025113" sldId="2147483660"/>
          </pc:sldLayoutMkLst>
        </pc:sldLayoutChg>
        <pc:sldLayoutChg chg="del">
          <pc:chgData name="Connie Gehling" userId="20d4127e-af44-44be-8f01-c46de09c4731" providerId="ADAL" clId="{DD19CD7E-419A-4973-A1C5-FFBF55EFF63A}" dt="2023-02-20T09:22:34.901" v="65" actId="47"/>
          <pc:sldLayoutMkLst>
            <pc:docMk/>
            <pc:sldMasterMk cId="3321230237" sldId="2147483653"/>
            <pc:sldLayoutMk cId="2813678567" sldId="2147483661"/>
          </pc:sldLayoutMkLst>
        </pc:sldLayoutChg>
        <pc:sldLayoutChg chg="del">
          <pc:chgData name="Connie Gehling" userId="20d4127e-af44-44be-8f01-c46de09c4731" providerId="ADAL" clId="{DD19CD7E-419A-4973-A1C5-FFBF55EFF63A}" dt="2023-02-20T09:22:34.901" v="65" actId="47"/>
          <pc:sldLayoutMkLst>
            <pc:docMk/>
            <pc:sldMasterMk cId="3321230237" sldId="2147483653"/>
            <pc:sldLayoutMk cId="515100354" sldId="2147483662"/>
          </pc:sldLayoutMkLst>
        </pc:sldLayoutChg>
        <pc:sldLayoutChg chg="del">
          <pc:chgData name="Connie Gehling" userId="20d4127e-af44-44be-8f01-c46de09c4731" providerId="ADAL" clId="{DD19CD7E-419A-4973-A1C5-FFBF55EFF63A}" dt="2023-02-20T09:22:34.901" v="65" actId="47"/>
          <pc:sldLayoutMkLst>
            <pc:docMk/>
            <pc:sldMasterMk cId="3321230237" sldId="2147483653"/>
            <pc:sldLayoutMk cId="1834695655" sldId="2147483663"/>
          </pc:sldLayoutMkLst>
        </pc:sldLayoutChg>
        <pc:sldLayoutChg chg="del">
          <pc:chgData name="Connie Gehling" userId="20d4127e-af44-44be-8f01-c46de09c4731" providerId="ADAL" clId="{DD19CD7E-419A-4973-A1C5-FFBF55EFF63A}" dt="2023-02-20T09:22:34.901" v="65" actId="47"/>
          <pc:sldLayoutMkLst>
            <pc:docMk/>
            <pc:sldMasterMk cId="3321230237" sldId="2147483653"/>
            <pc:sldLayoutMk cId="1699462024" sldId="2147483664"/>
          </pc:sldLayoutMkLst>
        </pc:sldLayoutChg>
      </pc:sldMasterChg>
    </pc:docChg>
  </pc:docChgLst>
  <pc:docChgLst>
    <pc:chgData name="Connie Gehling" userId="20d4127e-af44-44be-8f01-c46de09c4731" providerId="ADAL" clId="{91A4B81D-DBAF-45EA-85B4-21B0CF0BD8AF}"/>
    <pc:docChg chg="undo custSel addSld delSld modSld sldOrd">
      <pc:chgData name="Connie Gehling" userId="20d4127e-af44-44be-8f01-c46de09c4731" providerId="ADAL" clId="{91A4B81D-DBAF-45EA-85B4-21B0CF0BD8AF}" dt="2023-02-20T10:31:33.837" v="135" actId="14100"/>
      <pc:docMkLst>
        <pc:docMk/>
      </pc:docMkLst>
      <pc:sldChg chg="modSp mod">
        <pc:chgData name="Connie Gehling" userId="20d4127e-af44-44be-8f01-c46de09c4731" providerId="ADAL" clId="{91A4B81D-DBAF-45EA-85B4-21B0CF0BD8AF}" dt="2023-02-20T10:27:50.245" v="114" actId="15"/>
        <pc:sldMkLst>
          <pc:docMk/>
          <pc:sldMk cId="2917412328" sldId="260"/>
        </pc:sldMkLst>
        <pc:spChg chg="mod">
          <ac:chgData name="Connie Gehling" userId="20d4127e-af44-44be-8f01-c46de09c4731" providerId="ADAL" clId="{91A4B81D-DBAF-45EA-85B4-21B0CF0BD8AF}" dt="2023-02-20T10:27:50.245" v="114" actId="15"/>
          <ac:spMkLst>
            <pc:docMk/>
            <pc:sldMk cId="2917412328" sldId="260"/>
            <ac:spMk id="2" creationId="{4AD1CF35-CE96-5EB7-1353-98484CFBBCF4}"/>
          </ac:spMkLst>
        </pc:spChg>
      </pc:sldChg>
      <pc:sldChg chg="addSp delSp modSp mod modClrScheme chgLayout">
        <pc:chgData name="Connie Gehling" userId="20d4127e-af44-44be-8f01-c46de09c4731" providerId="ADAL" clId="{91A4B81D-DBAF-45EA-85B4-21B0CF0BD8AF}" dt="2023-02-20T10:26:16.990" v="25" actId="478"/>
        <pc:sldMkLst>
          <pc:docMk/>
          <pc:sldMk cId="2298627316" sldId="272"/>
        </pc:sldMkLst>
        <pc:spChg chg="add del mod ord">
          <ac:chgData name="Connie Gehling" userId="20d4127e-af44-44be-8f01-c46de09c4731" providerId="ADAL" clId="{91A4B81D-DBAF-45EA-85B4-21B0CF0BD8AF}" dt="2023-02-20T10:26:08.829" v="23" actId="478"/>
          <ac:spMkLst>
            <pc:docMk/>
            <pc:sldMk cId="2298627316" sldId="272"/>
            <ac:spMk id="2" creationId="{06709603-4D24-093A-D778-C03BC70CF374}"/>
          </ac:spMkLst>
        </pc:spChg>
        <pc:spChg chg="add del mod ord">
          <ac:chgData name="Connie Gehling" userId="20d4127e-af44-44be-8f01-c46de09c4731" providerId="ADAL" clId="{91A4B81D-DBAF-45EA-85B4-21B0CF0BD8AF}" dt="2023-02-20T10:26:16.990" v="25" actId="478"/>
          <ac:spMkLst>
            <pc:docMk/>
            <pc:sldMk cId="2298627316" sldId="272"/>
            <ac:spMk id="3" creationId="{C59D036D-7A2F-8677-B312-77A712FB277B}"/>
          </ac:spMkLst>
        </pc:spChg>
      </pc:sldChg>
      <pc:sldChg chg="ord">
        <pc:chgData name="Connie Gehling" userId="20d4127e-af44-44be-8f01-c46de09c4731" providerId="ADAL" clId="{91A4B81D-DBAF-45EA-85B4-21B0CF0BD8AF}" dt="2023-02-20T10:20:26.585" v="1"/>
        <pc:sldMkLst>
          <pc:docMk/>
          <pc:sldMk cId="1406178982" sldId="283"/>
        </pc:sldMkLst>
      </pc:sldChg>
      <pc:sldChg chg="addSp delSp modSp mod modClrScheme chgLayout">
        <pc:chgData name="Connie Gehling" userId="20d4127e-af44-44be-8f01-c46de09c4731" providerId="ADAL" clId="{91A4B81D-DBAF-45EA-85B4-21B0CF0BD8AF}" dt="2023-02-20T10:31:27.893" v="134" actId="13926"/>
        <pc:sldMkLst>
          <pc:docMk/>
          <pc:sldMk cId="3609750566" sldId="285"/>
        </pc:sldMkLst>
        <pc:spChg chg="add del mod ord">
          <ac:chgData name="Connie Gehling" userId="20d4127e-af44-44be-8f01-c46de09c4731" providerId="ADAL" clId="{91A4B81D-DBAF-45EA-85B4-21B0CF0BD8AF}" dt="2023-02-20T10:21:27.650" v="3" actId="700"/>
          <ac:spMkLst>
            <pc:docMk/>
            <pc:sldMk cId="3609750566" sldId="285"/>
            <ac:spMk id="3" creationId="{90A1C1DF-1980-2097-2CAF-EDE310445332}"/>
          </ac:spMkLst>
        </pc:spChg>
        <pc:spChg chg="add del mod ord">
          <ac:chgData name="Connie Gehling" userId="20d4127e-af44-44be-8f01-c46de09c4731" providerId="ADAL" clId="{91A4B81D-DBAF-45EA-85B4-21B0CF0BD8AF}" dt="2023-02-20T10:24:40.717" v="14" actId="478"/>
          <ac:spMkLst>
            <pc:docMk/>
            <pc:sldMk cId="3609750566" sldId="285"/>
            <ac:spMk id="4" creationId="{F57ED742-D468-FC8E-F3AE-5EAEB4BB6D42}"/>
          </ac:spMkLst>
        </pc:spChg>
        <pc:spChg chg="add del mod ord">
          <ac:chgData name="Connie Gehling" userId="20d4127e-af44-44be-8f01-c46de09c4731" providerId="ADAL" clId="{91A4B81D-DBAF-45EA-85B4-21B0CF0BD8AF}" dt="2023-02-20T10:25:17.013" v="16" actId="478"/>
          <ac:spMkLst>
            <pc:docMk/>
            <pc:sldMk cId="3609750566" sldId="285"/>
            <ac:spMk id="5" creationId="{779E6CBD-8B70-2FDB-7E7E-CE3202B1498E}"/>
          </ac:spMkLst>
        </pc:spChg>
        <pc:spChg chg="mod">
          <ac:chgData name="Connie Gehling" userId="20d4127e-af44-44be-8f01-c46de09c4731" providerId="ADAL" clId="{91A4B81D-DBAF-45EA-85B4-21B0CF0BD8AF}" dt="2023-02-20T10:25:40.424" v="20" actId="1076"/>
          <ac:spMkLst>
            <pc:docMk/>
            <pc:sldMk cId="3609750566" sldId="285"/>
            <ac:spMk id="16" creationId="{00000000-0000-0000-0000-000000000000}"/>
          </ac:spMkLst>
        </pc:spChg>
        <pc:spChg chg="mod">
          <ac:chgData name="Connie Gehling" userId="20d4127e-af44-44be-8f01-c46de09c4731" providerId="ADAL" clId="{91A4B81D-DBAF-45EA-85B4-21B0CF0BD8AF}" dt="2023-02-20T10:25:36.600" v="19" actId="1076"/>
          <ac:spMkLst>
            <pc:docMk/>
            <pc:sldMk cId="3609750566" sldId="285"/>
            <ac:spMk id="17" creationId="{00000000-0000-0000-0000-000000000000}"/>
          </ac:spMkLst>
        </pc:spChg>
        <pc:spChg chg="add del mod ord">
          <ac:chgData name="Connie Gehling" userId="20d4127e-af44-44be-8f01-c46de09c4731" providerId="ADAL" clId="{91A4B81D-DBAF-45EA-85B4-21B0CF0BD8AF}" dt="2023-02-20T10:24:30.839" v="12" actId="700"/>
          <ac:spMkLst>
            <pc:docMk/>
            <pc:sldMk cId="3609750566" sldId="285"/>
            <ac:spMk id="18" creationId="{28538901-3467-6B8B-C98A-26A4062AAB69}"/>
          </ac:spMkLst>
        </pc:spChg>
        <pc:graphicFrameChg chg="mod ord">
          <ac:chgData name="Connie Gehling" userId="20d4127e-af44-44be-8f01-c46de09c4731" providerId="ADAL" clId="{91A4B81D-DBAF-45EA-85B4-21B0CF0BD8AF}" dt="2023-02-20T10:31:27.893" v="134" actId="13926"/>
          <ac:graphicFrameMkLst>
            <pc:docMk/>
            <pc:sldMk cId="3609750566" sldId="285"/>
            <ac:graphicFrameMk id="7" creationId="{00000000-0000-0000-0000-000000000000}"/>
          </ac:graphicFrameMkLst>
        </pc:graphicFrameChg>
        <pc:graphicFrameChg chg="mod ord">
          <ac:chgData name="Connie Gehling" userId="20d4127e-af44-44be-8f01-c46de09c4731" providerId="ADAL" clId="{91A4B81D-DBAF-45EA-85B4-21B0CF0BD8AF}" dt="2023-02-20T10:28:02.633" v="115" actId="14100"/>
          <ac:graphicFrameMkLst>
            <pc:docMk/>
            <pc:sldMk cId="3609750566" sldId="285"/>
            <ac:graphicFrameMk id="8" creationId="{00000000-0000-0000-0000-000000000000}"/>
          </ac:graphicFrameMkLst>
        </pc:graphicFrameChg>
      </pc:sldChg>
      <pc:sldChg chg="addSp delSp modSp new mod">
        <pc:chgData name="Connie Gehling" userId="20d4127e-af44-44be-8f01-c46de09c4731" providerId="ADAL" clId="{91A4B81D-DBAF-45EA-85B4-21B0CF0BD8AF}" dt="2023-02-20T10:31:33.837" v="135" actId="14100"/>
        <pc:sldMkLst>
          <pc:docMk/>
          <pc:sldMk cId="1486506713" sldId="288"/>
        </pc:sldMkLst>
        <pc:spChg chg="del mod">
          <ac:chgData name="Connie Gehling" userId="20d4127e-af44-44be-8f01-c46de09c4731" providerId="ADAL" clId="{91A4B81D-DBAF-45EA-85B4-21B0CF0BD8AF}" dt="2023-02-20T10:30:06.333" v="119" actId="478"/>
          <ac:spMkLst>
            <pc:docMk/>
            <pc:sldMk cId="1486506713" sldId="288"/>
            <ac:spMk id="2" creationId="{A8C4C94F-54D5-3040-6822-BF36989C52D9}"/>
          </ac:spMkLst>
        </pc:spChg>
        <pc:spChg chg="del mod">
          <ac:chgData name="Connie Gehling" userId="20d4127e-af44-44be-8f01-c46de09c4731" providerId="ADAL" clId="{91A4B81D-DBAF-45EA-85B4-21B0CF0BD8AF}" dt="2023-02-20T10:30:10.609" v="121" actId="478"/>
          <ac:spMkLst>
            <pc:docMk/>
            <pc:sldMk cId="1486506713" sldId="288"/>
            <ac:spMk id="3" creationId="{26ACCC30-98F7-A733-6BF3-0E2CF553BC11}"/>
          </ac:spMkLst>
        </pc:spChg>
        <pc:picChg chg="add mod">
          <ac:chgData name="Connie Gehling" userId="20d4127e-af44-44be-8f01-c46de09c4731" providerId="ADAL" clId="{91A4B81D-DBAF-45EA-85B4-21B0CF0BD8AF}" dt="2023-02-20T10:31:33.837" v="135" actId="14100"/>
          <ac:picMkLst>
            <pc:docMk/>
            <pc:sldMk cId="1486506713" sldId="288"/>
            <ac:picMk id="4" creationId="{D96C93CB-0746-88F7-2CC9-4612704FF4F1}"/>
          </ac:picMkLst>
        </pc:picChg>
      </pc:sldChg>
      <pc:sldChg chg="addSp modSp add del mod">
        <pc:chgData name="Connie Gehling" userId="20d4127e-af44-44be-8f01-c46de09c4731" providerId="ADAL" clId="{91A4B81D-DBAF-45EA-85B4-21B0CF0BD8AF}" dt="2023-02-20T10:24:17.144" v="11" actId="47"/>
        <pc:sldMkLst>
          <pc:docMk/>
          <pc:sldMk cId="4285952584" sldId="288"/>
        </pc:sldMkLst>
        <pc:spChg chg="mod">
          <ac:chgData name="Connie Gehling" userId="20d4127e-af44-44be-8f01-c46de09c4731" providerId="ADAL" clId="{91A4B81D-DBAF-45EA-85B4-21B0CF0BD8AF}" dt="2023-02-20T10:24:04.761" v="10" actId="14100"/>
          <ac:spMkLst>
            <pc:docMk/>
            <pc:sldMk cId="4285952584" sldId="288"/>
            <ac:spMk id="2" creationId="{4AD1CF35-CE96-5EB7-1353-98484CFBBCF4}"/>
          </ac:spMkLst>
        </pc:spChg>
        <pc:graphicFrameChg chg="add mod">
          <ac:chgData name="Connie Gehling" userId="20d4127e-af44-44be-8f01-c46de09c4731" providerId="ADAL" clId="{91A4B81D-DBAF-45EA-85B4-21B0CF0BD8AF}" dt="2023-02-20T10:23:48.043" v="8"/>
          <ac:graphicFrameMkLst>
            <pc:docMk/>
            <pc:sldMk cId="4285952584" sldId="288"/>
            <ac:graphicFrameMk id="3" creationId="{1C0AB488-D04E-E627-0C3C-1AC74A4D4E3A}"/>
          </ac:graphicFrameMkLst>
        </pc:graphicFrameChg>
      </pc:sldChg>
      <pc:sldChg chg="modSp add del mod">
        <pc:chgData name="Connie Gehling" userId="20d4127e-af44-44be-8f01-c46de09c4731" providerId="ADAL" clId="{91A4B81D-DBAF-45EA-85B4-21B0CF0BD8AF}" dt="2023-02-20T10:30:30.302" v="128"/>
        <pc:sldMkLst>
          <pc:docMk/>
          <pc:sldMk cId="3669925811" sldId="368"/>
        </pc:sldMkLst>
        <pc:spChg chg="mod">
          <ac:chgData name="Connie Gehling" userId="20d4127e-af44-44be-8f01-c46de09c4731" providerId="ADAL" clId="{91A4B81D-DBAF-45EA-85B4-21B0CF0BD8AF}" dt="2023-02-20T10:30:29.708" v="127" actId="14100"/>
          <ac:spMkLst>
            <pc:docMk/>
            <pc:sldMk cId="3669925811" sldId="368"/>
            <ac:spMk id="2" creationId="{B371CE71-03D3-574F-BFDF-469594115332}"/>
          </ac:spMkLst>
        </pc:spChg>
      </pc:sldChg>
    </pc:docChg>
  </pc:docChgLst>
  <pc:docChgLst>
    <pc:chgData name="Connie Gehling" userId="20d4127e-af44-44be-8f01-c46de09c4731" providerId="ADAL" clId="{A923072E-91C3-4BE7-B930-D76D8CD43E1D}"/>
    <pc:docChg chg="modSld">
      <pc:chgData name="Connie Gehling" userId="20d4127e-af44-44be-8f01-c46de09c4731" providerId="ADAL" clId="{A923072E-91C3-4BE7-B930-D76D8CD43E1D}" dt="2023-02-20T12:37:27.347" v="1" actId="207"/>
      <pc:docMkLst>
        <pc:docMk/>
      </pc:docMkLst>
      <pc:sldChg chg="modSp mod">
        <pc:chgData name="Connie Gehling" userId="20d4127e-af44-44be-8f01-c46de09c4731" providerId="ADAL" clId="{A923072E-91C3-4BE7-B930-D76D8CD43E1D}" dt="2023-02-20T12:37:27.347" v="1" actId="207"/>
        <pc:sldMkLst>
          <pc:docMk/>
          <pc:sldMk cId="3609750566" sldId="285"/>
        </pc:sldMkLst>
        <pc:graphicFrameChg chg="modGraphic">
          <ac:chgData name="Connie Gehling" userId="20d4127e-af44-44be-8f01-c46de09c4731" providerId="ADAL" clId="{A923072E-91C3-4BE7-B930-D76D8CD43E1D}" dt="2023-02-20T12:37:27.347" v="1" actId="207"/>
          <ac:graphicFrameMkLst>
            <pc:docMk/>
            <pc:sldMk cId="3609750566" sldId="285"/>
            <ac:graphicFrameMk id="7" creationId="{00000000-0000-0000-0000-000000000000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563090-769B-442E-A60C-724A63EBE6F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da-DK"/>
        </a:p>
      </dgm:t>
    </dgm:pt>
    <dgm:pt modelId="{F43840F9-048C-46BD-A5E6-EE0F3F64E323}">
      <dgm:prSet phldrT="[Tekst]" custT="1"/>
      <dgm:spPr>
        <a:xfrm>
          <a:off x="0" y="54831"/>
          <a:ext cx="4038600" cy="374400"/>
        </a:xfr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da-DK" sz="1800" dirty="0">
              <a:solidFill>
                <a:sysClr val="window" lastClr="FFFFFF"/>
              </a:solidFill>
              <a:latin typeface="Candara" panose="020E0502030303020204" pitchFamily="34" charset="0"/>
              <a:ea typeface="+mn-ea"/>
              <a:cs typeface="+mn-cs"/>
            </a:rPr>
            <a:t>  Gymnasie</a:t>
          </a:r>
        </a:p>
      </dgm:t>
    </dgm:pt>
    <dgm:pt modelId="{BBE236B3-0B72-445F-A84B-7E1426BF7D13}" type="parTrans" cxnId="{78198D20-9139-4BD7-9945-77D3C15DAE0E}">
      <dgm:prSet/>
      <dgm:spPr/>
      <dgm:t>
        <a:bodyPr/>
        <a:lstStyle/>
        <a:p>
          <a:endParaRPr lang="da-DK"/>
        </a:p>
      </dgm:t>
    </dgm:pt>
    <dgm:pt modelId="{92FA2B4F-CEB2-490F-827B-5E9493C5C26E}" type="sibTrans" cxnId="{78198D20-9139-4BD7-9945-77D3C15DAE0E}">
      <dgm:prSet/>
      <dgm:spPr/>
      <dgm:t>
        <a:bodyPr/>
        <a:lstStyle/>
        <a:p>
          <a:endParaRPr lang="da-DK"/>
        </a:p>
      </dgm:t>
    </dgm:pt>
    <dgm:pt modelId="{F241E42B-9E7D-4D14-A97C-7B4A0AD1A2F2}">
      <dgm:prSet phldrT="[Tekst]" custT="1"/>
      <dgm:spPr>
        <a:xfrm>
          <a:off x="0" y="429231"/>
          <a:ext cx="4038600" cy="1035000"/>
        </a:xfrm>
        <a:noFill/>
        <a:ln>
          <a:noFill/>
        </a:ln>
        <a:effectLst/>
      </dgm:spPr>
      <dgm:t>
        <a:bodyPr/>
        <a:lstStyle/>
        <a:p>
          <a:r>
            <a:rPr lang="da-DK" sz="1800" b="0" dirty="0">
              <a:solidFill>
                <a:schemeClr val="tx1"/>
              </a:solidFill>
              <a:latin typeface="Candara" panose="020E0502030303020204" pitchFamily="34" charset="0"/>
              <a:ea typeface="+mn-ea"/>
              <a:cs typeface="+mn-cs"/>
            </a:rPr>
            <a:t>HTX</a:t>
          </a:r>
        </a:p>
      </dgm:t>
    </dgm:pt>
    <dgm:pt modelId="{66F0336D-071D-4A0D-9B8F-F586D6832908}" type="parTrans" cxnId="{72A19C6B-66C5-4CD0-9071-4585E22F5DE0}">
      <dgm:prSet/>
      <dgm:spPr/>
      <dgm:t>
        <a:bodyPr/>
        <a:lstStyle/>
        <a:p>
          <a:endParaRPr lang="da-DK"/>
        </a:p>
      </dgm:t>
    </dgm:pt>
    <dgm:pt modelId="{11C5EBDA-9923-4CEE-B15D-61E5E7C704C1}" type="sibTrans" cxnId="{72A19C6B-66C5-4CD0-9071-4585E22F5DE0}">
      <dgm:prSet/>
      <dgm:spPr/>
      <dgm:t>
        <a:bodyPr/>
        <a:lstStyle/>
        <a:p>
          <a:endParaRPr lang="da-DK"/>
        </a:p>
      </dgm:t>
    </dgm:pt>
    <dgm:pt modelId="{BC21A7DA-EAAC-4D73-AC2E-856ED8968D1E}">
      <dgm:prSet phldrT="[Tekst]" custT="1"/>
      <dgm:spPr>
        <a:xfrm>
          <a:off x="0" y="1464231"/>
          <a:ext cx="4038600" cy="374400"/>
        </a:xfr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da-DK" sz="1800" dirty="0">
              <a:solidFill>
                <a:sysClr val="window" lastClr="FFFFFF"/>
              </a:solidFill>
              <a:latin typeface="Candara" panose="020E0502030303020204" pitchFamily="34" charset="0"/>
              <a:ea typeface="+mn-ea"/>
              <a:cs typeface="+mn-cs"/>
            </a:rPr>
            <a:t>Erhvervsuddannelse  </a:t>
          </a:r>
          <a:r>
            <a:rPr lang="da-DK" sz="2400" b="1" dirty="0">
              <a:solidFill>
                <a:sysClr val="window" lastClr="FFFFFF"/>
              </a:solidFill>
              <a:latin typeface="Candara" panose="020E0502030303020204" pitchFamily="34" charset="0"/>
              <a:ea typeface="+mn-ea"/>
              <a:cs typeface="+mn-cs"/>
            </a:rPr>
            <a:t>EUD</a:t>
          </a:r>
          <a:r>
            <a:rPr lang="da-DK" sz="1800" b="0" dirty="0">
              <a:solidFill>
                <a:sysClr val="window" lastClr="FFFFFF"/>
              </a:solidFill>
              <a:latin typeface="Candara" panose="020E0502030303020204" pitchFamily="34" charset="0"/>
              <a:ea typeface="+mn-ea"/>
              <a:cs typeface="+mn-cs"/>
            </a:rPr>
            <a:t> eller </a:t>
          </a:r>
          <a:r>
            <a:rPr lang="da-DK" sz="2400" b="1" dirty="0">
              <a:solidFill>
                <a:srgbClr val="C0504D">
                  <a:lumMod val="75000"/>
                </a:srgbClr>
              </a:solidFill>
              <a:latin typeface="Candara" panose="020E0502030303020204" pitchFamily="34" charset="0"/>
              <a:ea typeface="+mn-ea"/>
              <a:cs typeface="+mn-cs"/>
            </a:rPr>
            <a:t>EUX</a:t>
          </a:r>
          <a:endParaRPr lang="da-DK" sz="2400" dirty="0">
            <a:solidFill>
              <a:srgbClr val="C0504D">
                <a:lumMod val="75000"/>
              </a:srgbClr>
            </a:solidFill>
            <a:latin typeface="Candara" panose="020E0502030303020204" pitchFamily="34" charset="0"/>
            <a:ea typeface="+mn-ea"/>
            <a:cs typeface="+mn-cs"/>
          </a:endParaRPr>
        </a:p>
      </dgm:t>
    </dgm:pt>
    <dgm:pt modelId="{FBB6B881-D4EC-4660-8E7C-66B4E84DD837}" type="parTrans" cxnId="{8940F69C-4B3A-46C1-8CC6-9A1B3A24E03B}">
      <dgm:prSet/>
      <dgm:spPr/>
      <dgm:t>
        <a:bodyPr/>
        <a:lstStyle/>
        <a:p>
          <a:endParaRPr lang="da-DK"/>
        </a:p>
      </dgm:t>
    </dgm:pt>
    <dgm:pt modelId="{9D21FFB6-BB4F-40DC-89A1-5821ED418490}" type="sibTrans" cxnId="{8940F69C-4B3A-46C1-8CC6-9A1B3A24E03B}">
      <dgm:prSet/>
      <dgm:spPr/>
      <dgm:t>
        <a:bodyPr/>
        <a:lstStyle/>
        <a:p>
          <a:endParaRPr lang="da-DK"/>
        </a:p>
      </dgm:t>
    </dgm:pt>
    <dgm:pt modelId="{79D2E3F5-E6A6-4186-B346-63771E818191}">
      <dgm:prSet phldrT="[Tekst]" custT="1"/>
      <dgm:spPr>
        <a:xfrm>
          <a:off x="0" y="429231"/>
          <a:ext cx="4038600" cy="1035000"/>
        </a:xfrm>
        <a:noFill/>
        <a:ln>
          <a:noFill/>
        </a:ln>
        <a:effectLst/>
      </dgm:spPr>
      <dgm:t>
        <a:bodyPr/>
        <a:lstStyle/>
        <a:p>
          <a:r>
            <a:rPr lang="da-DK" sz="1800" b="0" dirty="0">
              <a:solidFill>
                <a:schemeClr val="tx1"/>
              </a:solidFill>
              <a:latin typeface="Candara" panose="020E0502030303020204" pitchFamily="34" charset="0"/>
              <a:ea typeface="+mn-ea"/>
              <a:cs typeface="+mn-cs"/>
            </a:rPr>
            <a:t>STX</a:t>
          </a:r>
        </a:p>
      </dgm:t>
    </dgm:pt>
    <dgm:pt modelId="{C01EF9DE-834E-4A2D-A507-033CE1737CAF}" type="parTrans" cxnId="{E516F027-EF6E-4B93-9670-9816903CA32F}">
      <dgm:prSet/>
      <dgm:spPr/>
      <dgm:t>
        <a:bodyPr/>
        <a:lstStyle/>
        <a:p>
          <a:endParaRPr lang="da-DK"/>
        </a:p>
      </dgm:t>
    </dgm:pt>
    <dgm:pt modelId="{CF0F26D3-8219-406C-B41A-E0F972D58BB7}" type="sibTrans" cxnId="{E516F027-EF6E-4B93-9670-9816903CA32F}">
      <dgm:prSet/>
      <dgm:spPr/>
      <dgm:t>
        <a:bodyPr/>
        <a:lstStyle/>
        <a:p>
          <a:endParaRPr lang="da-DK"/>
        </a:p>
      </dgm:t>
    </dgm:pt>
    <dgm:pt modelId="{0DF5EBEC-55F5-4A09-8EDA-3C2010A5CF64}">
      <dgm:prSet phldrT="[Tekst]"/>
      <dgm:spPr>
        <a:xfrm>
          <a:off x="0" y="3434331"/>
          <a:ext cx="4038600" cy="331200"/>
        </a:xfrm>
        <a:noFill/>
        <a:ln>
          <a:noFill/>
        </a:ln>
        <a:effectLst/>
      </dgm:spPr>
      <dgm:t>
        <a:bodyPr/>
        <a:lstStyle/>
        <a:p>
          <a:endParaRPr lang="da-DK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</dgm:t>
    </dgm:pt>
    <dgm:pt modelId="{D15E65C6-EC0A-42E4-A5DD-9BC6963F9E9D}" type="parTrans" cxnId="{B394022A-B38B-4EB3-BC16-F4CA705B9DF7}">
      <dgm:prSet/>
      <dgm:spPr/>
      <dgm:t>
        <a:bodyPr/>
        <a:lstStyle/>
        <a:p>
          <a:endParaRPr lang="da-DK"/>
        </a:p>
      </dgm:t>
    </dgm:pt>
    <dgm:pt modelId="{E4904D9C-39CB-4EF2-9E35-F383069B21B0}" type="sibTrans" cxnId="{B394022A-B38B-4EB3-BC16-F4CA705B9DF7}">
      <dgm:prSet/>
      <dgm:spPr/>
      <dgm:t>
        <a:bodyPr/>
        <a:lstStyle/>
        <a:p>
          <a:endParaRPr lang="da-DK"/>
        </a:p>
      </dgm:t>
    </dgm:pt>
    <dgm:pt modelId="{A4B98CA4-BF6D-45EC-B725-599DA8447C0B}">
      <dgm:prSet phldrT="[Tekst]"/>
      <dgm:spPr>
        <a:xfrm>
          <a:off x="0" y="4139931"/>
          <a:ext cx="4038600" cy="331200"/>
        </a:xfrm>
        <a:noFill/>
        <a:ln>
          <a:noFill/>
        </a:ln>
        <a:effectLst/>
      </dgm:spPr>
      <dgm:t>
        <a:bodyPr/>
        <a:lstStyle/>
        <a:p>
          <a:endParaRPr lang="da-DK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</dgm:t>
    </dgm:pt>
    <dgm:pt modelId="{EC1C6B03-2C71-4CC6-8D61-A54BAED92CF4}" type="parTrans" cxnId="{6A5E1C77-3046-4303-8E1D-0DC367937657}">
      <dgm:prSet/>
      <dgm:spPr/>
      <dgm:t>
        <a:bodyPr/>
        <a:lstStyle/>
        <a:p>
          <a:endParaRPr lang="da-DK"/>
        </a:p>
      </dgm:t>
    </dgm:pt>
    <dgm:pt modelId="{E66EFD91-D3AF-4097-BB54-D45653FA0FE9}" type="sibTrans" cxnId="{6A5E1C77-3046-4303-8E1D-0DC367937657}">
      <dgm:prSet/>
      <dgm:spPr/>
      <dgm:t>
        <a:bodyPr/>
        <a:lstStyle/>
        <a:p>
          <a:endParaRPr lang="da-DK"/>
        </a:p>
      </dgm:t>
    </dgm:pt>
    <dgm:pt modelId="{1A4DD26D-B134-4597-AA3B-F30ACE3BF594}">
      <dgm:prSet phldrT="[Tekst]" custT="1"/>
      <dgm:spPr>
        <a:xfrm>
          <a:off x="0" y="429231"/>
          <a:ext cx="4038600" cy="1035000"/>
        </a:xfrm>
        <a:noFill/>
        <a:ln>
          <a:noFill/>
        </a:ln>
        <a:effectLst/>
      </dgm:spPr>
      <dgm:t>
        <a:bodyPr/>
        <a:lstStyle/>
        <a:p>
          <a:r>
            <a:rPr lang="da-DK" sz="1800" b="0" dirty="0">
              <a:solidFill>
                <a:schemeClr val="tx1"/>
              </a:solidFill>
              <a:latin typeface="Candara" panose="020E0502030303020204" pitchFamily="34" charset="0"/>
              <a:ea typeface="+mn-ea"/>
              <a:cs typeface="+mn-cs"/>
            </a:rPr>
            <a:t>HHX</a:t>
          </a:r>
        </a:p>
      </dgm:t>
    </dgm:pt>
    <dgm:pt modelId="{07AB760A-D19A-40EC-9DAE-D050676B9D45}" type="parTrans" cxnId="{86E55A4D-031E-4095-9438-78D78C292A37}">
      <dgm:prSet/>
      <dgm:spPr/>
      <dgm:t>
        <a:bodyPr/>
        <a:lstStyle/>
        <a:p>
          <a:endParaRPr lang="da-DK"/>
        </a:p>
      </dgm:t>
    </dgm:pt>
    <dgm:pt modelId="{2ADF5319-39C9-4C5C-AB0B-BBB8D1243155}" type="sibTrans" cxnId="{86E55A4D-031E-4095-9438-78D78C292A37}">
      <dgm:prSet/>
      <dgm:spPr/>
      <dgm:t>
        <a:bodyPr/>
        <a:lstStyle/>
        <a:p>
          <a:endParaRPr lang="da-DK"/>
        </a:p>
      </dgm:t>
    </dgm:pt>
    <dgm:pt modelId="{FC11EBA1-DCD8-44A1-9B65-E5C01185D52C}">
      <dgm:prSet phldrT="[Tekst]" custT="1"/>
      <dgm:spPr>
        <a:xfrm>
          <a:off x="0" y="1838631"/>
          <a:ext cx="4038600" cy="1221300"/>
        </a:xfrm>
        <a:noFill/>
        <a:ln>
          <a:noFill/>
        </a:ln>
        <a:effectLst/>
      </dgm:spPr>
      <dgm:t>
        <a:bodyPr/>
        <a:lstStyle/>
        <a:p>
          <a:r>
            <a:rPr lang="da-DK" sz="1600" b="0" i="1" dirty="0">
              <a:solidFill>
                <a:schemeClr val="tx1"/>
              </a:solidFill>
              <a:latin typeface="Candara" panose="020E0502030303020204" pitchFamily="34" charset="0"/>
              <a:ea typeface="+mn-ea"/>
              <a:cs typeface="+mn-cs"/>
            </a:rPr>
            <a:t>Omsorg, sundhed og pædagogik</a:t>
          </a:r>
        </a:p>
      </dgm:t>
    </dgm:pt>
    <dgm:pt modelId="{B0BC1686-812B-4D1E-B980-39F6067E61D7}" type="parTrans" cxnId="{F01FE445-15C1-44B6-B2FE-DF62D02BC6DA}">
      <dgm:prSet/>
      <dgm:spPr/>
      <dgm:t>
        <a:bodyPr/>
        <a:lstStyle/>
        <a:p>
          <a:endParaRPr lang="da-DK"/>
        </a:p>
      </dgm:t>
    </dgm:pt>
    <dgm:pt modelId="{28504AFA-D06B-4485-836B-D92F06B21802}" type="sibTrans" cxnId="{F01FE445-15C1-44B6-B2FE-DF62D02BC6DA}">
      <dgm:prSet/>
      <dgm:spPr/>
      <dgm:t>
        <a:bodyPr/>
        <a:lstStyle/>
        <a:p>
          <a:endParaRPr lang="da-DK"/>
        </a:p>
      </dgm:t>
    </dgm:pt>
    <dgm:pt modelId="{BC528262-4942-4CA9-868A-F33EB33830ED}">
      <dgm:prSet phldrT="[Tekst]" custT="1"/>
      <dgm:spPr>
        <a:xfrm>
          <a:off x="0" y="1838631"/>
          <a:ext cx="4038600" cy="1221300"/>
        </a:xfrm>
        <a:noFill/>
        <a:ln>
          <a:noFill/>
        </a:ln>
        <a:effectLst/>
      </dgm:spPr>
      <dgm:t>
        <a:bodyPr/>
        <a:lstStyle/>
        <a:p>
          <a:r>
            <a:rPr lang="da-DK" sz="1900" b="1" i="1" dirty="0">
              <a:solidFill>
                <a:schemeClr val="tx1"/>
              </a:solidFill>
              <a:latin typeface="Candara" panose="020E0502030303020204" pitchFamily="34" charset="0"/>
              <a:ea typeface="+mn-ea"/>
              <a:cs typeface="+mn-cs"/>
            </a:rPr>
            <a:t>Kontor, handel og forretningsservice</a:t>
          </a:r>
        </a:p>
      </dgm:t>
    </dgm:pt>
    <dgm:pt modelId="{54C34913-A81E-4E7F-AA62-68F8C9C2A1AF}" type="parTrans" cxnId="{F34FFA8D-23BF-4A37-8FD6-E3B529F53296}">
      <dgm:prSet/>
      <dgm:spPr/>
      <dgm:t>
        <a:bodyPr/>
        <a:lstStyle/>
        <a:p>
          <a:endParaRPr lang="da-DK"/>
        </a:p>
      </dgm:t>
    </dgm:pt>
    <dgm:pt modelId="{5F0A1E9B-E633-4A7D-B0F6-851639F71F8E}" type="sibTrans" cxnId="{F34FFA8D-23BF-4A37-8FD6-E3B529F53296}">
      <dgm:prSet/>
      <dgm:spPr/>
      <dgm:t>
        <a:bodyPr/>
        <a:lstStyle/>
        <a:p>
          <a:endParaRPr lang="da-DK"/>
        </a:p>
      </dgm:t>
    </dgm:pt>
    <dgm:pt modelId="{1DFF4136-BA27-4520-8DB6-2E1288F23C11}">
      <dgm:prSet phldrT="[Tekst]" custT="1"/>
      <dgm:spPr>
        <a:xfrm>
          <a:off x="0" y="1838631"/>
          <a:ext cx="4038600" cy="1221300"/>
        </a:xfrm>
        <a:noFill/>
        <a:ln>
          <a:noFill/>
        </a:ln>
        <a:effectLst/>
      </dgm:spPr>
      <dgm:t>
        <a:bodyPr/>
        <a:lstStyle/>
        <a:p>
          <a:r>
            <a:rPr lang="da-DK" sz="1600" b="0" i="1" dirty="0">
              <a:solidFill>
                <a:schemeClr val="tx1"/>
              </a:solidFill>
              <a:latin typeface="Candara" panose="020E0502030303020204" pitchFamily="34" charset="0"/>
              <a:ea typeface="+mn-ea"/>
              <a:cs typeface="+mn-cs"/>
            </a:rPr>
            <a:t>Fødevarer, jordbrug og oplevelser</a:t>
          </a:r>
        </a:p>
      </dgm:t>
    </dgm:pt>
    <dgm:pt modelId="{83C40466-E22B-4DCE-8529-6D3FEDF9511E}" type="parTrans" cxnId="{C2B61AA8-9A14-4B64-8A01-6AD69B83C8CC}">
      <dgm:prSet/>
      <dgm:spPr/>
      <dgm:t>
        <a:bodyPr/>
        <a:lstStyle/>
        <a:p>
          <a:endParaRPr lang="da-DK"/>
        </a:p>
      </dgm:t>
    </dgm:pt>
    <dgm:pt modelId="{D9B57A4E-BC17-4AE3-BCF6-0D03CE136504}" type="sibTrans" cxnId="{C2B61AA8-9A14-4B64-8A01-6AD69B83C8CC}">
      <dgm:prSet/>
      <dgm:spPr/>
      <dgm:t>
        <a:bodyPr/>
        <a:lstStyle/>
        <a:p>
          <a:endParaRPr lang="da-DK"/>
        </a:p>
      </dgm:t>
    </dgm:pt>
    <dgm:pt modelId="{CDBF6F82-F0A3-4851-BA57-41D8A1757F8D}">
      <dgm:prSet phldrT="[Tekst]" custT="1"/>
      <dgm:spPr>
        <a:xfrm>
          <a:off x="0" y="1838631"/>
          <a:ext cx="4038600" cy="1221300"/>
        </a:xfrm>
        <a:noFill/>
        <a:ln>
          <a:noFill/>
        </a:ln>
        <a:effectLst/>
      </dgm:spPr>
      <dgm:t>
        <a:bodyPr/>
        <a:lstStyle/>
        <a:p>
          <a:r>
            <a:rPr lang="da-DK" sz="1600" b="0" i="1" dirty="0">
              <a:solidFill>
                <a:schemeClr val="tx1"/>
              </a:solidFill>
              <a:latin typeface="Candara" panose="020E0502030303020204" pitchFamily="34" charset="0"/>
              <a:ea typeface="+mn-ea"/>
              <a:cs typeface="+mn-cs"/>
            </a:rPr>
            <a:t>Teknologi, byggeri og transport</a:t>
          </a:r>
        </a:p>
      </dgm:t>
    </dgm:pt>
    <dgm:pt modelId="{3D33C2D5-A954-45AA-A4B5-D5891B23301E}" type="parTrans" cxnId="{61ED315A-9666-4174-B54B-CA919510592C}">
      <dgm:prSet/>
      <dgm:spPr/>
      <dgm:t>
        <a:bodyPr/>
        <a:lstStyle/>
        <a:p>
          <a:endParaRPr lang="da-DK"/>
        </a:p>
      </dgm:t>
    </dgm:pt>
    <dgm:pt modelId="{612510CE-9F50-46DA-BD1C-ED05B5B54410}" type="sibTrans" cxnId="{61ED315A-9666-4174-B54B-CA919510592C}">
      <dgm:prSet/>
      <dgm:spPr/>
      <dgm:t>
        <a:bodyPr/>
        <a:lstStyle/>
        <a:p>
          <a:endParaRPr lang="da-DK"/>
        </a:p>
      </dgm:t>
    </dgm:pt>
    <dgm:pt modelId="{78744DC6-CA8A-491B-8662-BB8D00FDDC27}">
      <dgm:prSet phldrT="[Tekst]" custT="1"/>
      <dgm:spPr>
        <a:xfrm>
          <a:off x="0" y="1838631"/>
          <a:ext cx="4038600" cy="1221300"/>
        </a:xfrm>
        <a:noFill/>
        <a:ln>
          <a:noFill/>
        </a:ln>
        <a:effectLst/>
      </dgm:spPr>
      <dgm:t>
        <a:bodyPr/>
        <a:lstStyle/>
        <a:p>
          <a:endParaRPr lang="da-DK" sz="1000" b="0" i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</dgm:t>
    </dgm:pt>
    <dgm:pt modelId="{416C5FB3-BD92-4735-81E3-AA8F9A71BA80}" type="parTrans" cxnId="{476B415A-DEC9-433D-9CF8-45221D645B91}">
      <dgm:prSet/>
      <dgm:spPr/>
      <dgm:t>
        <a:bodyPr/>
        <a:lstStyle/>
        <a:p>
          <a:endParaRPr lang="da-DK"/>
        </a:p>
      </dgm:t>
    </dgm:pt>
    <dgm:pt modelId="{6C4F0303-753A-4C3E-9628-3113F8F97AAC}" type="sibTrans" cxnId="{476B415A-DEC9-433D-9CF8-45221D645B91}">
      <dgm:prSet/>
      <dgm:spPr/>
      <dgm:t>
        <a:bodyPr/>
        <a:lstStyle/>
        <a:p>
          <a:endParaRPr lang="da-DK"/>
        </a:p>
      </dgm:t>
    </dgm:pt>
    <dgm:pt modelId="{7BC364D4-9300-484B-B867-413F929BF852}">
      <dgm:prSet phldrT="[Tekst]" custT="1"/>
      <dgm:spPr>
        <a:xfrm>
          <a:off x="0" y="429231"/>
          <a:ext cx="4038600" cy="1035000"/>
        </a:xfrm>
        <a:noFill/>
        <a:ln>
          <a:noFill/>
        </a:ln>
        <a:effectLst/>
      </dgm:spPr>
      <dgm:t>
        <a:bodyPr/>
        <a:lstStyle/>
        <a:p>
          <a:r>
            <a:rPr lang="da-DK" sz="1800" b="0" dirty="0">
              <a:solidFill>
                <a:schemeClr val="tx1"/>
              </a:solidFill>
              <a:latin typeface="Candara" panose="020E0502030303020204" pitchFamily="34" charset="0"/>
              <a:ea typeface="+mn-ea"/>
              <a:cs typeface="+mn-cs"/>
            </a:rPr>
            <a:t>HF</a:t>
          </a:r>
        </a:p>
      </dgm:t>
    </dgm:pt>
    <dgm:pt modelId="{49B7CA77-104F-4259-AE6B-6EF7738822E6}" type="parTrans" cxnId="{338645D8-C9A7-45D3-84A5-8B61992095A2}">
      <dgm:prSet/>
      <dgm:spPr/>
      <dgm:t>
        <a:bodyPr/>
        <a:lstStyle/>
        <a:p>
          <a:endParaRPr lang="da-DK"/>
        </a:p>
      </dgm:t>
    </dgm:pt>
    <dgm:pt modelId="{88F1C101-9C9F-4D39-AB32-CB29D57C599F}" type="sibTrans" cxnId="{338645D8-C9A7-45D3-84A5-8B61992095A2}">
      <dgm:prSet/>
      <dgm:spPr/>
      <dgm:t>
        <a:bodyPr/>
        <a:lstStyle/>
        <a:p>
          <a:endParaRPr lang="da-DK"/>
        </a:p>
      </dgm:t>
    </dgm:pt>
    <dgm:pt modelId="{5A00FD8E-586D-4407-9967-235239BDBE52}">
      <dgm:prSet phldrT="[Tekst]" custT="1"/>
      <dgm:spPr>
        <a:xfrm>
          <a:off x="0" y="429231"/>
          <a:ext cx="4038600" cy="1035000"/>
        </a:xfrm>
        <a:noFill/>
        <a:ln>
          <a:noFill/>
        </a:ln>
        <a:effectLst/>
      </dgm:spPr>
      <dgm:t>
        <a:bodyPr/>
        <a:lstStyle/>
        <a:p>
          <a:endParaRPr lang="da-DK" sz="1800" b="0" dirty="0">
            <a:solidFill>
              <a:sysClr val="windowText" lastClr="000000">
                <a:lumMod val="95000"/>
                <a:lumOff val="500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</dgm:t>
    </dgm:pt>
    <dgm:pt modelId="{A685FAD0-CB97-4D60-8FA3-D2A04C4140F7}" type="parTrans" cxnId="{5CD4B9CE-A04C-4252-95AF-7D78EFF2A14F}">
      <dgm:prSet/>
      <dgm:spPr/>
      <dgm:t>
        <a:bodyPr/>
        <a:lstStyle/>
        <a:p>
          <a:endParaRPr lang="da-DK"/>
        </a:p>
      </dgm:t>
    </dgm:pt>
    <dgm:pt modelId="{A183FB38-160C-458D-BD76-D4F746E197FE}" type="sibTrans" cxnId="{5CD4B9CE-A04C-4252-95AF-7D78EFF2A14F}">
      <dgm:prSet/>
      <dgm:spPr/>
      <dgm:t>
        <a:bodyPr/>
        <a:lstStyle/>
        <a:p>
          <a:endParaRPr lang="da-DK"/>
        </a:p>
      </dgm:t>
    </dgm:pt>
    <dgm:pt modelId="{D57160FD-002C-447A-B6F3-451FC0BDC13E}">
      <dgm:prSet phldrT="[Tekst]" custT="1"/>
      <dgm:spPr>
        <a:xfrm>
          <a:off x="0" y="1838631"/>
          <a:ext cx="4038600" cy="1221300"/>
        </a:xfrm>
        <a:noFill/>
        <a:ln>
          <a:noFill/>
        </a:ln>
        <a:effectLst/>
      </dgm:spPr>
      <dgm:t>
        <a:bodyPr/>
        <a:lstStyle/>
        <a:p>
          <a:endParaRPr lang="da-DK" sz="1800" b="0" i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</dgm:t>
    </dgm:pt>
    <dgm:pt modelId="{4AAFD2C3-43E8-4B09-B9E7-762ACED94ADC}" type="parTrans" cxnId="{D6A7E3DC-C64A-484D-B8AE-45C6D1C7F10A}">
      <dgm:prSet/>
      <dgm:spPr/>
      <dgm:t>
        <a:bodyPr/>
        <a:lstStyle/>
        <a:p>
          <a:endParaRPr lang="da-DK"/>
        </a:p>
      </dgm:t>
    </dgm:pt>
    <dgm:pt modelId="{C272CF25-600F-4F99-A78F-1893FB5DC60E}" type="sibTrans" cxnId="{D6A7E3DC-C64A-484D-B8AE-45C6D1C7F10A}">
      <dgm:prSet/>
      <dgm:spPr/>
      <dgm:t>
        <a:bodyPr/>
        <a:lstStyle/>
        <a:p>
          <a:endParaRPr lang="da-DK"/>
        </a:p>
      </dgm:t>
    </dgm:pt>
    <dgm:pt modelId="{D6834B96-8169-44FE-AFF9-CBEB0FCA2775}" type="pres">
      <dgm:prSet presAssocID="{BB563090-769B-442E-A60C-724A63EBE6FA}" presName="linear" presStyleCnt="0">
        <dgm:presLayoutVars>
          <dgm:animLvl val="lvl"/>
          <dgm:resizeHandles val="exact"/>
        </dgm:presLayoutVars>
      </dgm:prSet>
      <dgm:spPr/>
    </dgm:pt>
    <dgm:pt modelId="{D3D16D38-75A8-49A7-920F-72E0E3CF9BBB}" type="pres">
      <dgm:prSet presAssocID="{F43840F9-048C-46BD-A5E6-EE0F3F64E323}" presName="parentText" presStyleLbl="node1" presStyleIdx="0" presStyleCnt="4" custScaleX="98814">
        <dgm:presLayoutVars>
          <dgm:chMax val="0"/>
          <dgm:bulletEnabled val="1"/>
        </dgm:presLayoutVars>
      </dgm:prSet>
      <dgm:spPr>
        <a:prstGeom prst="roundRect">
          <a:avLst/>
        </a:prstGeom>
      </dgm:spPr>
    </dgm:pt>
    <dgm:pt modelId="{EDEE3C2C-8B72-4C07-A24A-0BCD4C34E25E}" type="pres">
      <dgm:prSet presAssocID="{F43840F9-048C-46BD-A5E6-EE0F3F64E323}" presName="childText" presStyleLbl="revTx" presStyleIdx="0" presStyleCnt="2">
        <dgm:presLayoutVars>
          <dgm:bulletEnabled val="1"/>
        </dgm:presLayoutVars>
      </dgm:prSet>
      <dgm:spPr>
        <a:prstGeom prst="rect">
          <a:avLst/>
        </a:prstGeom>
      </dgm:spPr>
    </dgm:pt>
    <dgm:pt modelId="{B6F8A391-48AE-4C57-84F3-A857E9425B2A}" type="pres">
      <dgm:prSet presAssocID="{BC21A7DA-EAAC-4D73-AC2E-856ED8968D1E}" presName="parentText" presStyleLbl="node1" presStyleIdx="1" presStyleCnt="4" custScaleX="98814" custLinFactNeighborY="13676">
        <dgm:presLayoutVars>
          <dgm:chMax val="0"/>
          <dgm:bulletEnabled val="1"/>
        </dgm:presLayoutVars>
      </dgm:prSet>
      <dgm:spPr>
        <a:prstGeom prst="roundRect">
          <a:avLst/>
        </a:prstGeom>
      </dgm:spPr>
    </dgm:pt>
    <dgm:pt modelId="{DFDE750D-482C-4AAC-86BB-DEA8E43567EA}" type="pres">
      <dgm:prSet presAssocID="{BC21A7DA-EAAC-4D73-AC2E-856ED8968D1E}" presName="childText" presStyleLbl="revTx" presStyleIdx="1" presStyleCnt="2">
        <dgm:presLayoutVars>
          <dgm:bulletEnabled val="1"/>
        </dgm:presLayoutVars>
      </dgm:prSet>
      <dgm:spPr>
        <a:prstGeom prst="rect">
          <a:avLst/>
        </a:prstGeom>
      </dgm:spPr>
    </dgm:pt>
    <dgm:pt modelId="{6CC40F11-B9D0-4DFC-A650-43583239ED9A}" type="pres">
      <dgm:prSet presAssocID="{0DF5EBEC-55F5-4A09-8EDA-3C2010A5CF6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976A949-7331-4A5C-8D36-6DE5B7EAB0EE}" type="pres">
      <dgm:prSet presAssocID="{E4904D9C-39CB-4EF2-9E35-F383069B21B0}" presName="spacer" presStyleCnt="0"/>
      <dgm:spPr/>
    </dgm:pt>
    <dgm:pt modelId="{B3D2E9FC-AFB6-453B-8962-01B22812C10F}" type="pres">
      <dgm:prSet presAssocID="{A4B98CA4-BF6D-45EC-B725-599DA8447C0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34D5215-9213-4732-BE8A-4CD69AF3A8B6}" type="presOf" srcId="{BC528262-4942-4CA9-868A-F33EB33830ED}" destId="{DFDE750D-482C-4AAC-86BB-DEA8E43567EA}" srcOrd="0" destOrd="2" presId="urn:microsoft.com/office/officeart/2005/8/layout/vList2"/>
    <dgm:cxn modelId="{78198D20-9139-4BD7-9945-77D3C15DAE0E}" srcId="{BB563090-769B-442E-A60C-724A63EBE6FA}" destId="{F43840F9-048C-46BD-A5E6-EE0F3F64E323}" srcOrd="0" destOrd="0" parTransId="{BBE236B3-0B72-445F-A84B-7E1426BF7D13}" sibTransId="{92FA2B4F-CEB2-490F-827B-5E9493C5C26E}"/>
    <dgm:cxn modelId="{E516F027-EF6E-4B93-9670-9816903CA32F}" srcId="{F43840F9-048C-46BD-A5E6-EE0F3F64E323}" destId="{79D2E3F5-E6A6-4186-B346-63771E818191}" srcOrd="0" destOrd="0" parTransId="{C01EF9DE-834E-4A2D-A507-033CE1737CAF}" sibTransId="{CF0F26D3-8219-406C-B41A-E0F972D58BB7}"/>
    <dgm:cxn modelId="{B394022A-B38B-4EB3-BC16-F4CA705B9DF7}" srcId="{BB563090-769B-442E-A60C-724A63EBE6FA}" destId="{0DF5EBEC-55F5-4A09-8EDA-3C2010A5CF64}" srcOrd="2" destOrd="0" parTransId="{D15E65C6-EC0A-42E4-A5DD-9BC6963F9E9D}" sibTransId="{E4904D9C-39CB-4EF2-9E35-F383069B21B0}"/>
    <dgm:cxn modelId="{5226C234-7B30-4905-80C9-077DE6BFBAD9}" type="presOf" srcId="{1A4DD26D-B134-4597-AA3B-F30ACE3BF594}" destId="{EDEE3C2C-8B72-4C07-A24A-0BCD4C34E25E}" srcOrd="0" destOrd="1" presId="urn:microsoft.com/office/officeart/2005/8/layout/vList2"/>
    <dgm:cxn modelId="{5EE1B339-D6C9-4A64-B140-DB448F2A46FF}" type="presOf" srcId="{F43840F9-048C-46BD-A5E6-EE0F3F64E323}" destId="{D3D16D38-75A8-49A7-920F-72E0E3CF9BBB}" srcOrd="0" destOrd="0" presId="urn:microsoft.com/office/officeart/2005/8/layout/vList2"/>
    <dgm:cxn modelId="{CFB4845F-259A-46A3-B7F6-B57271049688}" type="presOf" srcId="{A4B98CA4-BF6D-45EC-B725-599DA8447C0B}" destId="{B3D2E9FC-AFB6-453B-8962-01B22812C10F}" srcOrd="0" destOrd="0" presId="urn:microsoft.com/office/officeart/2005/8/layout/vList2"/>
    <dgm:cxn modelId="{2CE4B763-2644-42DA-B9A6-08F1735016A6}" type="presOf" srcId="{BC21A7DA-EAAC-4D73-AC2E-856ED8968D1E}" destId="{B6F8A391-48AE-4C57-84F3-A857E9425B2A}" srcOrd="0" destOrd="0" presId="urn:microsoft.com/office/officeart/2005/8/layout/vList2"/>
    <dgm:cxn modelId="{F01FE445-15C1-44B6-B2FE-DF62D02BC6DA}" srcId="{BC21A7DA-EAAC-4D73-AC2E-856ED8968D1E}" destId="{FC11EBA1-DCD8-44A1-9B65-E5C01185D52C}" srcOrd="1" destOrd="0" parTransId="{B0BC1686-812B-4D1E-B980-39F6067E61D7}" sibTransId="{28504AFA-D06B-4485-836B-D92F06B21802}"/>
    <dgm:cxn modelId="{72A19C6B-66C5-4CD0-9071-4585E22F5DE0}" srcId="{F43840F9-048C-46BD-A5E6-EE0F3F64E323}" destId="{F241E42B-9E7D-4D14-A97C-7B4A0AD1A2F2}" srcOrd="2" destOrd="0" parTransId="{66F0336D-071D-4A0D-9B8F-F586D6832908}" sibTransId="{11C5EBDA-9923-4CEE-B15D-61E5E7C704C1}"/>
    <dgm:cxn modelId="{86E55A4D-031E-4095-9438-78D78C292A37}" srcId="{F43840F9-048C-46BD-A5E6-EE0F3F64E323}" destId="{1A4DD26D-B134-4597-AA3B-F30ACE3BF594}" srcOrd="1" destOrd="0" parTransId="{07AB760A-D19A-40EC-9DAE-D050676B9D45}" sibTransId="{2ADF5319-39C9-4C5C-AB0B-BBB8D1243155}"/>
    <dgm:cxn modelId="{6A5E1C77-3046-4303-8E1D-0DC367937657}" srcId="{BB563090-769B-442E-A60C-724A63EBE6FA}" destId="{A4B98CA4-BF6D-45EC-B725-599DA8447C0B}" srcOrd="3" destOrd="0" parTransId="{EC1C6B03-2C71-4CC6-8D61-A54BAED92CF4}" sibTransId="{E66EFD91-D3AF-4097-BB54-D45653FA0FE9}"/>
    <dgm:cxn modelId="{61ED315A-9666-4174-B54B-CA919510592C}" srcId="{BC21A7DA-EAAC-4D73-AC2E-856ED8968D1E}" destId="{CDBF6F82-F0A3-4851-BA57-41D8A1757F8D}" srcOrd="4" destOrd="0" parTransId="{3D33C2D5-A954-45AA-A4B5-D5891B23301E}" sibTransId="{612510CE-9F50-46DA-BD1C-ED05B5B54410}"/>
    <dgm:cxn modelId="{476B415A-DEC9-433D-9CF8-45221D645B91}" srcId="{BC21A7DA-EAAC-4D73-AC2E-856ED8968D1E}" destId="{78744DC6-CA8A-491B-8662-BB8D00FDDC27}" srcOrd="5" destOrd="0" parTransId="{416C5FB3-BD92-4735-81E3-AA8F9A71BA80}" sibTransId="{6C4F0303-753A-4C3E-9628-3113F8F97AAC}"/>
    <dgm:cxn modelId="{F34FFA8D-23BF-4A37-8FD6-E3B529F53296}" srcId="{BC21A7DA-EAAC-4D73-AC2E-856ED8968D1E}" destId="{BC528262-4942-4CA9-868A-F33EB33830ED}" srcOrd="2" destOrd="0" parTransId="{54C34913-A81E-4E7F-AA62-68F8C9C2A1AF}" sibTransId="{5F0A1E9B-E633-4A7D-B0F6-851639F71F8E}"/>
    <dgm:cxn modelId="{E6FC7492-C26B-4FBE-84BD-D54415416923}" type="presOf" srcId="{0DF5EBEC-55F5-4A09-8EDA-3C2010A5CF64}" destId="{6CC40F11-B9D0-4DFC-A650-43583239ED9A}" srcOrd="0" destOrd="0" presId="urn:microsoft.com/office/officeart/2005/8/layout/vList2"/>
    <dgm:cxn modelId="{2F077A9B-274B-4B84-A554-5610C49C29B5}" type="presOf" srcId="{FC11EBA1-DCD8-44A1-9B65-E5C01185D52C}" destId="{DFDE750D-482C-4AAC-86BB-DEA8E43567EA}" srcOrd="0" destOrd="1" presId="urn:microsoft.com/office/officeart/2005/8/layout/vList2"/>
    <dgm:cxn modelId="{8940F69C-4B3A-46C1-8CC6-9A1B3A24E03B}" srcId="{BB563090-769B-442E-A60C-724A63EBE6FA}" destId="{BC21A7DA-EAAC-4D73-AC2E-856ED8968D1E}" srcOrd="1" destOrd="0" parTransId="{FBB6B881-D4EC-4660-8E7C-66B4E84DD837}" sibTransId="{9D21FFB6-BB4F-40DC-89A1-5821ED418490}"/>
    <dgm:cxn modelId="{C2B61AA8-9A14-4B64-8A01-6AD69B83C8CC}" srcId="{BC21A7DA-EAAC-4D73-AC2E-856ED8968D1E}" destId="{1DFF4136-BA27-4520-8DB6-2E1288F23C11}" srcOrd="3" destOrd="0" parTransId="{83C40466-E22B-4DCE-8529-6D3FEDF9511E}" sibTransId="{D9B57A4E-BC17-4AE3-BCF6-0D03CE136504}"/>
    <dgm:cxn modelId="{AC5CFAAE-059A-4521-971C-48D4F405F500}" type="presOf" srcId="{1DFF4136-BA27-4520-8DB6-2E1288F23C11}" destId="{DFDE750D-482C-4AAC-86BB-DEA8E43567EA}" srcOrd="0" destOrd="3" presId="urn:microsoft.com/office/officeart/2005/8/layout/vList2"/>
    <dgm:cxn modelId="{5A81DBB5-A6BB-40CC-8040-FEF07D13DB6C}" type="presOf" srcId="{78744DC6-CA8A-491B-8662-BB8D00FDDC27}" destId="{DFDE750D-482C-4AAC-86BB-DEA8E43567EA}" srcOrd="0" destOrd="5" presId="urn:microsoft.com/office/officeart/2005/8/layout/vList2"/>
    <dgm:cxn modelId="{B7EF9EB7-CFBB-4638-A744-0D33F0028231}" type="presOf" srcId="{BB563090-769B-442E-A60C-724A63EBE6FA}" destId="{D6834B96-8169-44FE-AFF9-CBEB0FCA2775}" srcOrd="0" destOrd="0" presId="urn:microsoft.com/office/officeart/2005/8/layout/vList2"/>
    <dgm:cxn modelId="{604225C6-4F30-43B2-92BC-A4C2FE76FDB7}" type="presOf" srcId="{79D2E3F5-E6A6-4186-B346-63771E818191}" destId="{EDEE3C2C-8B72-4C07-A24A-0BCD4C34E25E}" srcOrd="0" destOrd="0" presId="urn:microsoft.com/office/officeart/2005/8/layout/vList2"/>
    <dgm:cxn modelId="{7A8116CA-623B-47EA-A770-283CF85D1F44}" type="presOf" srcId="{F241E42B-9E7D-4D14-A97C-7B4A0AD1A2F2}" destId="{EDEE3C2C-8B72-4C07-A24A-0BCD4C34E25E}" srcOrd="0" destOrd="2" presId="urn:microsoft.com/office/officeart/2005/8/layout/vList2"/>
    <dgm:cxn modelId="{5CD4B9CE-A04C-4252-95AF-7D78EFF2A14F}" srcId="{F43840F9-048C-46BD-A5E6-EE0F3F64E323}" destId="{5A00FD8E-586D-4407-9967-235239BDBE52}" srcOrd="4" destOrd="0" parTransId="{A685FAD0-CB97-4D60-8FA3-D2A04C4140F7}" sibTransId="{A183FB38-160C-458D-BD76-D4F746E197FE}"/>
    <dgm:cxn modelId="{54EC3BD4-ED5D-4BAA-B4AA-E3CFE9DA85FF}" type="presOf" srcId="{D57160FD-002C-447A-B6F3-451FC0BDC13E}" destId="{DFDE750D-482C-4AAC-86BB-DEA8E43567EA}" srcOrd="0" destOrd="0" presId="urn:microsoft.com/office/officeart/2005/8/layout/vList2"/>
    <dgm:cxn modelId="{338645D8-C9A7-45D3-84A5-8B61992095A2}" srcId="{F43840F9-048C-46BD-A5E6-EE0F3F64E323}" destId="{7BC364D4-9300-484B-B867-413F929BF852}" srcOrd="3" destOrd="0" parTransId="{49B7CA77-104F-4259-AE6B-6EF7738822E6}" sibTransId="{88F1C101-9C9F-4D39-AB32-CB29D57C599F}"/>
    <dgm:cxn modelId="{D6A7E3DC-C64A-484D-B8AE-45C6D1C7F10A}" srcId="{BC21A7DA-EAAC-4D73-AC2E-856ED8968D1E}" destId="{D57160FD-002C-447A-B6F3-451FC0BDC13E}" srcOrd="0" destOrd="0" parTransId="{4AAFD2C3-43E8-4B09-B9E7-762ACED94ADC}" sibTransId="{C272CF25-600F-4F99-A78F-1893FB5DC60E}"/>
    <dgm:cxn modelId="{628E57F9-3AEA-40BA-97E3-2BA21141B450}" type="presOf" srcId="{CDBF6F82-F0A3-4851-BA57-41D8A1757F8D}" destId="{DFDE750D-482C-4AAC-86BB-DEA8E43567EA}" srcOrd="0" destOrd="4" presId="urn:microsoft.com/office/officeart/2005/8/layout/vList2"/>
    <dgm:cxn modelId="{B5E212FD-8E4B-4E27-81C2-1F21F00D27BF}" type="presOf" srcId="{5A00FD8E-586D-4407-9967-235239BDBE52}" destId="{EDEE3C2C-8B72-4C07-A24A-0BCD4C34E25E}" srcOrd="0" destOrd="4" presId="urn:microsoft.com/office/officeart/2005/8/layout/vList2"/>
    <dgm:cxn modelId="{199A89FF-B41F-4289-8C32-F1A1ACC1D0D3}" type="presOf" srcId="{7BC364D4-9300-484B-B867-413F929BF852}" destId="{EDEE3C2C-8B72-4C07-A24A-0BCD4C34E25E}" srcOrd="0" destOrd="3" presId="urn:microsoft.com/office/officeart/2005/8/layout/vList2"/>
    <dgm:cxn modelId="{83259F40-990D-443C-83FA-4A70D05E8CA2}" type="presParOf" srcId="{D6834B96-8169-44FE-AFF9-CBEB0FCA2775}" destId="{D3D16D38-75A8-49A7-920F-72E0E3CF9BBB}" srcOrd="0" destOrd="0" presId="urn:microsoft.com/office/officeart/2005/8/layout/vList2"/>
    <dgm:cxn modelId="{C05EDBDF-5A60-4FD8-AC57-99DB6B4C30DA}" type="presParOf" srcId="{D6834B96-8169-44FE-AFF9-CBEB0FCA2775}" destId="{EDEE3C2C-8B72-4C07-A24A-0BCD4C34E25E}" srcOrd="1" destOrd="0" presId="urn:microsoft.com/office/officeart/2005/8/layout/vList2"/>
    <dgm:cxn modelId="{33DD9774-4FF5-4B96-B815-F7427E7A8CF6}" type="presParOf" srcId="{D6834B96-8169-44FE-AFF9-CBEB0FCA2775}" destId="{B6F8A391-48AE-4C57-84F3-A857E9425B2A}" srcOrd="2" destOrd="0" presId="urn:microsoft.com/office/officeart/2005/8/layout/vList2"/>
    <dgm:cxn modelId="{1017BBE8-0C63-4793-8C76-25FA906EF4D5}" type="presParOf" srcId="{D6834B96-8169-44FE-AFF9-CBEB0FCA2775}" destId="{DFDE750D-482C-4AAC-86BB-DEA8E43567EA}" srcOrd="3" destOrd="0" presId="urn:microsoft.com/office/officeart/2005/8/layout/vList2"/>
    <dgm:cxn modelId="{F371FF9F-1300-4255-99EC-9B4E706BE5B2}" type="presParOf" srcId="{D6834B96-8169-44FE-AFF9-CBEB0FCA2775}" destId="{6CC40F11-B9D0-4DFC-A650-43583239ED9A}" srcOrd="4" destOrd="0" presId="urn:microsoft.com/office/officeart/2005/8/layout/vList2"/>
    <dgm:cxn modelId="{89486DEB-BDF4-49C6-88BB-7B9B1EEB5FB3}" type="presParOf" srcId="{D6834B96-8169-44FE-AFF9-CBEB0FCA2775}" destId="{C976A949-7331-4A5C-8D36-6DE5B7EAB0EE}" srcOrd="5" destOrd="0" presId="urn:microsoft.com/office/officeart/2005/8/layout/vList2"/>
    <dgm:cxn modelId="{31F5C47B-35C1-4655-B591-450D3DCFE260}" type="presParOf" srcId="{D6834B96-8169-44FE-AFF9-CBEB0FCA2775}" destId="{B3D2E9FC-AFB6-453B-8962-01B22812C10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20A90B-D6D2-406A-9DFA-71105DF15A11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da-DK"/>
        </a:p>
      </dgm:t>
    </dgm:pt>
    <dgm:pt modelId="{574688AB-B25B-42F3-B3F7-A5EB4B41B8FB}">
      <dgm:prSet phldrT="[Tekst]" custT="1"/>
      <dgm:spPr>
        <a:xfrm>
          <a:off x="0" y="17814"/>
          <a:ext cx="4038600" cy="542880"/>
        </a:xfr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da-DK" sz="1800" dirty="0">
              <a:solidFill>
                <a:sysClr val="window" lastClr="FFFFFF"/>
              </a:solidFill>
              <a:latin typeface="Candara" panose="020E0502030303020204" pitchFamily="34" charset="0"/>
              <a:ea typeface="+mn-ea"/>
              <a:cs typeface="+mn-cs"/>
            </a:rPr>
            <a:t>Videreuddannelse (KVU, MVU, LVU)</a:t>
          </a:r>
        </a:p>
      </dgm:t>
    </dgm:pt>
    <dgm:pt modelId="{5846DC71-299A-42F8-BD05-82C60B9B2EC4}" type="parTrans" cxnId="{15796DA5-10E9-4BF7-9CF2-ADC07D9DCCFB}">
      <dgm:prSet/>
      <dgm:spPr/>
      <dgm:t>
        <a:bodyPr/>
        <a:lstStyle/>
        <a:p>
          <a:endParaRPr lang="da-DK"/>
        </a:p>
      </dgm:t>
    </dgm:pt>
    <dgm:pt modelId="{C10B5F65-45EF-4BAC-A05C-F98491123177}" type="sibTrans" cxnId="{15796DA5-10E9-4BF7-9CF2-ADC07D9DCCFB}">
      <dgm:prSet/>
      <dgm:spPr/>
      <dgm:t>
        <a:bodyPr/>
        <a:lstStyle/>
        <a:p>
          <a:endParaRPr lang="da-DK"/>
        </a:p>
      </dgm:t>
    </dgm:pt>
    <dgm:pt modelId="{4C9DF90B-C5CF-45C1-8D8A-3F81D265326A}">
      <dgm:prSet phldrT="[Tekst]" custT="1"/>
      <dgm:spPr>
        <a:xfrm>
          <a:off x="0" y="1940320"/>
          <a:ext cx="4038600" cy="990494"/>
        </a:xfrm>
        <a:noFill/>
        <a:ln>
          <a:noFill/>
        </a:ln>
        <a:effectLst/>
      </dgm:spPr>
      <dgm:t>
        <a:bodyPr/>
        <a:lstStyle/>
        <a:p>
          <a:r>
            <a:rPr lang="da-DK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 panose="020E0502030303020204" pitchFamily="34" charset="0"/>
              <a:ea typeface="+mn-ea"/>
              <a:cs typeface="+mn-cs"/>
            </a:rPr>
            <a:t>Praktik</a:t>
          </a:r>
        </a:p>
      </dgm:t>
    </dgm:pt>
    <dgm:pt modelId="{501A89BE-20F7-4EBD-AAE4-C9EC68B21A49}" type="parTrans" cxnId="{225596D4-934F-41B1-BC3E-DC534297C85B}">
      <dgm:prSet/>
      <dgm:spPr/>
      <dgm:t>
        <a:bodyPr/>
        <a:lstStyle/>
        <a:p>
          <a:endParaRPr lang="da-DK"/>
        </a:p>
      </dgm:t>
    </dgm:pt>
    <dgm:pt modelId="{3C97D0B4-AD8D-4E0D-8179-DCD676EA670B}" type="sibTrans" cxnId="{225596D4-934F-41B1-BC3E-DC534297C85B}">
      <dgm:prSet/>
      <dgm:spPr/>
      <dgm:t>
        <a:bodyPr/>
        <a:lstStyle/>
        <a:p>
          <a:endParaRPr lang="da-DK"/>
        </a:p>
      </dgm:t>
    </dgm:pt>
    <dgm:pt modelId="{EF3EE50D-0AAB-4F32-ABC4-CB90FAFEC4E6}">
      <dgm:prSet phldrT="[Tekst]" custT="1"/>
      <dgm:spPr>
        <a:xfrm>
          <a:off x="0" y="1397440"/>
          <a:ext cx="4038600" cy="542880"/>
        </a:xfr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da-DK" sz="2000" dirty="0">
              <a:solidFill>
                <a:sysClr val="window" lastClr="FFFFFF"/>
              </a:solidFill>
              <a:latin typeface="Candara" panose="020E0502030303020204" pitchFamily="34" charset="0"/>
              <a:ea typeface="+mn-ea"/>
              <a:cs typeface="+mn-cs"/>
            </a:rPr>
            <a:t>+ 100</a:t>
          </a:r>
          <a:r>
            <a:rPr lang="da-DK" sz="1800" dirty="0">
              <a:solidFill>
                <a:sysClr val="window" lastClr="FFFFFF"/>
              </a:solidFill>
              <a:latin typeface="Candara" panose="020E0502030303020204" pitchFamily="34" charset="0"/>
              <a:ea typeface="+mn-ea"/>
              <a:cs typeface="+mn-cs"/>
            </a:rPr>
            <a:t> erhvervsuddannelser</a:t>
          </a:r>
        </a:p>
      </dgm:t>
    </dgm:pt>
    <dgm:pt modelId="{D7B297D4-6C2B-4394-B27F-B781CE0DC29F}" type="parTrans" cxnId="{A7F973C2-6A51-42D1-84B2-4D876CBD3D54}">
      <dgm:prSet/>
      <dgm:spPr/>
      <dgm:t>
        <a:bodyPr/>
        <a:lstStyle/>
        <a:p>
          <a:endParaRPr lang="da-DK"/>
        </a:p>
      </dgm:t>
    </dgm:pt>
    <dgm:pt modelId="{1BB0B5B5-21AD-4486-BB89-E10FCFE3FC5D}" type="sibTrans" cxnId="{A7F973C2-6A51-42D1-84B2-4D876CBD3D54}">
      <dgm:prSet/>
      <dgm:spPr/>
      <dgm:t>
        <a:bodyPr/>
        <a:lstStyle/>
        <a:p>
          <a:endParaRPr lang="da-DK"/>
        </a:p>
      </dgm:t>
    </dgm:pt>
    <dgm:pt modelId="{E39D8BE4-34E4-46F7-BA13-9B7D6A9AAE67}">
      <dgm:prSet phldrT="[Tekst]"/>
      <dgm:spPr>
        <a:xfrm>
          <a:off x="0" y="1940320"/>
          <a:ext cx="4038600" cy="990494"/>
        </a:xfrm>
        <a:noFill/>
        <a:ln>
          <a:noFill/>
        </a:ln>
        <a:effectLst/>
      </dgm:spPr>
      <dgm:t>
        <a:bodyPr/>
        <a:lstStyle/>
        <a:p>
          <a:endParaRPr lang="da-DK" sz="9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</dgm:t>
    </dgm:pt>
    <dgm:pt modelId="{93726672-7C7D-4A4D-9CF2-62354A17B93B}" type="parTrans" cxnId="{D8691B34-9CE9-4B6E-8D48-700B97924897}">
      <dgm:prSet/>
      <dgm:spPr/>
      <dgm:t>
        <a:bodyPr/>
        <a:lstStyle/>
        <a:p>
          <a:endParaRPr lang="da-DK"/>
        </a:p>
      </dgm:t>
    </dgm:pt>
    <dgm:pt modelId="{7990F378-4807-4F1B-A5B5-47CB40D9C5EF}" type="sibTrans" cxnId="{D8691B34-9CE9-4B6E-8D48-700B97924897}">
      <dgm:prSet/>
      <dgm:spPr/>
      <dgm:t>
        <a:bodyPr/>
        <a:lstStyle/>
        <a:p>
          <a:endParaRPr lang="da-DK"/>
        </a:p>
      </dgm:t>
    </dgm:pt>
    <dgm:pt modelId="{942C65DA-B714-459E-831B-425C0EA1CBCA}">
      <dgm:prSet phldrT="[Tekst]"/>
      <dgm:spPr>
        <a:xfrm>
          <a:off x="0" y="1940320"/>
          <a:ext cx="4038600" cy="990494"/>
        </a:xfrm>
        <a:noFill/>
        <a:ln>
          <a:noFill/>
        </a:ln>
        <a:effectLst/>
      </dgm:spPr>
      <dgm:t>
        <a:bodyPr/>
        <a:lstStyle/>
        <a:p>
          <a:endParaRPr lang="da-DK" sz="9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</dgm:t>
    </dgm:pt>
    <dgm:pt modelId="{C5D65C5A-7C5C-40E0-BD1A-CF2D2A8C1317}" type="parTrans" cxnId="{31EDFE7D-1E99-449A-99AC-718B9CC764E6}">
      <dgm:prSet/>
      <dgm:spPr/>
      <dgm:t>
        <a:bodyPr/>
        <a:lstStyle/>
        <a:p>
          <a:endParaRPr lang="da-DK"/>
        </a:p>
      </dgm:t>
    </dgm:pt>
    <dgm:pt modelId="{1B9740B1-A8E6-4A65-B31B-78669E5D3574}" type="sibTrans" cxnId="{31EDFE7D-1E99-449A-99AC-718B9CC764E6}">
      <dgm:prSet/>
      <dgm:spPr/>
      <dgm:t>
        <a:bodyPr/>
        <a:lstStyle/>
        <a:p>
          <a:endParaRPr lang="da-DK"/>
        </a:p>
      </dgm:t>
    </dgm:pt>
    <dgm:pt modelId="{41D5AAC9-E912-40DF-8DF3-8D6181FB051F}">
      <dgm:prSet phldrT="[Tekst]"/>
      <dgm:spPr>
        <a:xfrm>
          <a:off x="0" y="572027"/>
          <a:ext cx="4038600" cy="825412"/>
        </a:xfrm>
        <a:noFill/>
        <a:ln>
          <a:noFill/>
        </a:ln>
        <a:effectLst/>
      </dgm:spPr>
      <dgm:t>
        <a:bodyPr/>
        <a:lstStyle/>
        <a:p>
          <a:endParaRPr lang="da-DK" sz="9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</dgm:t>
    </dgm:pt>
    <dgm:pt modelId="{2AB1FD95-E752-4CCB-8403-F781455ED3BD}" type="parTrans" cxnId="{B373DFCB-1152-4E5F-8F53-ED1C202AA940}">
      <dgm:prSet/>
      <dgm:spPr/>
      <dgm:t>
        <a:bodyPr/>
        <a:lstStyle/>
        <a:p>
          <a:endParaRPr lang="da-DK"/>
        </a:p>
      </dgm:t>
    </dgm:pt>
    <dgm:pt modelId="{78A57B73-9304-4E9C-A9CA-2E07F6DEDD6F}" type="sibTrans" cxnId="{B373DFCB-1152-4E5F-8F53-ED1C202AA940}">
      <dgm:prSet/>
      <dgm:spPr/>
      <dgm:t>
        <a:bodyPr/>
        <a:lstStyle/>
        <a:p>
          <a:endParaRPr lang="da-DK"/>
        </a:p>
      </dgm:t>
    </dgm:pt>
    <dgm:pt modelId="{A4825C00-0E47-46E2-8175-C2CCAEC008B7}">
      <dgm:prSet phldrT="[Tekst]"/>
      <dgm:spPr>
        <a:xfrm>
          <a:off x="0" y="572027"/>
          <a:ext cx="4038600" cy="825412"/>
        </a:xfrm>
        <a:noFill/>
        <a:ln>
          <a:noFill/>
        </a:ln>
        <a:effectLst/>
      </dgm:spPr>
      <dgm:t>
        <a:bodyPr/>
        <a:lstStyle/>
        <a:p>
          <a:endParaRPr lang="da-DK" sz="9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</dgm:t>
    </dgm:pt>
    <dgm:pt modelId="{0D6573E9-B363-431E-AFF3-8BA5A0B880E4}" type="parTrans" cxnId="{55146A0E-CA34-40EB-AEE8-184E73D81EB9}">
      <dgm:prSet/>
      <dgm:spPr/>
      <dgm:t>
        <a:bodyPr/>
        <a:lstStyle/>
        <a:p>
          <a:endParaRPr lang="da-DK"/>
        </a:p>
      </dgm:t>
    </dgm:pt>
    <dgm:pt modelId="{F2BA5D03-068A-4D80-A718-4BBBAC1194CA}" type="sibTrans" cxnId="{55146A0E-CA34-40EB-AEE8-184E73D81EB9}">
      <dgm:prSet/>
      <dgm:spPr/>
      <dgm:t>
        <a:bodyPr/>
        <a:lstStyle/>
        <a:p>
          <a:endParaRPr lang="da-DK"/>
        </a:p>
      </dgm:t>
    </dgm:pt>
    <dgm:pt modelId="{5DF69D0C-A8D4-4CB8-A6F6-2BC04D0C14BA}">
      <dgm:prSet phldrT="[Tekst]"/>
      <dgm:spPr>
        <a:xfrm>
          <a:off x="0" y="3473695"/>
          <a:ext cx="4038600" cy="480240"/>
        </a:xfrm>
        <a:noFill/>
        <a:ln>
          <a:noFill/>
        </a:ln>
        <a:effectLst/>
      </dgm:spPr>
      <dgm:t>
        <a:bodyPr/>
        <a:lstStyle/>
        <a:p>
          <a:endParaRPr lang="da-DK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</dgm:t>
    </dgm:pt>
    <dgm:pt modelId="{409A4974-70FD-4D84-9111-544E80A473A2}" type="parTrans" cxnId="{104D206B-77DB-4F38-BBA5-E569E1C9EC85}">
      <dgm:prSet/>
      <dgm:spPr/>
      <dgm:t>
        <a:bodyPr/>
        <a:lstStyle/>
        <a:p>
          <a:endParaRPr lang="da-DK"/>
        </a:p>
      </dgm:t>
    </dgm:pt>
    <dgm:pt modelId="{CFF0ECC3-BBCB-4225-8C26-E37C1604D7DD}" type="sibTrans" cxnId="{104D206B-77DB-4F38-BBA5-E569E1C9EC85}">
      <dgm:prSet/>
      <dgm:spPr/>
      <dgm:t>
        <a:bodyPr/>
        <a:lstStyle/>
        <a:p>
          <a:endParaRPr lang="da-DK"/>
        </a:p>
      </dgm:t>
    </dgm:pt>
    <dgm:pt modelId="{67D4A48F-6E14-4F1B-8130-34A4D4815680}">
      <dgm:prSet phldrT="[Tekst]"/>
      <dgm:spPr>
        <a:xfrm>
          <a:off x="0" y="1940320"/>
          <a:ext cx="4038600" cy="990494"/>
        </a:xfrm>
        <a:noFill/>
        <a:ln>
          <a:noFill/>
        </a:ln>
        <a:effectLst/>
      </dgm:spPr>
      <dgm:t>
        <a:bodyPr/>
        <a:lstStyle/>
        <a:p>
          <a:endParaRPr lang="da-DK" sz="9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</dgm:t>
    </dgm:pt>
    <dgm:pt modelId="{799584BF-3958-48F3-B391-03E65B4D61A9}" type="parTrans" cxnId="{4A39F403-50AC-4C2D-9AFC-3F0E90FB4DBB}">
      <dgm:prSet/>
      <dgm:spPr/>
      <dgm:t>
        <a:bodyPr/>
        <a:lstStyle/>
        <a:p>
          <a:endParaRPr lang="da-DK"/>
        </a:p>
      </dgm:t>
    </dgm:pt>
    <dgm:pt modelId="{63EA311B-27A8-42D1-9B90-99A10AC66FD7}" type="sibTrans" cxnId="{4A39F403-50AC-4C2D-9AFC-3F0E90FB4DBB}">
      <dgm:prSet/>
      <dgm:spPr/>
      <dgm:t>
        <a:bodyPr/>
        <a:lstStyle/>
        <a:p>
          <a:endParaRPr lang="da-DK"/>
        </a:p>
      </dgm:t>
    </dgm:pt>
    <dgm:pt modelId="{49718F96-687F-4937-83AE-DC2D84C16F6D}">
      <dgm:prSet phldrT="[Tekst]" custT="1"/>
      <dgm:spPr>
        <a:xfrm>
          <a:off x="0" y="572027"/>
          <a:ext cx="4038600" cy="825412"/>
        </a:xfrm>
        <a:noFill/>
        <a:ln>
          <a:noFill/>
        </a:ln>
        <a:effectLst/>
      </dgm:spPr>
      <dgm:t>
        <a:bodyPr/>
        <a:lstStyle/>
        <a:p>
          <a:r>
            <a:rPr lang="da-DK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 panose="020E0502030303020204" pitchFamily="34" charset="0"/>
              <a:ea typeface="+mn-ea"/>
              <a:cs typeface="+mn-cs"/>
            </a:rPr>
            <a:t>Teori</a:t>
          </a:r>
        </a:p>
      </dgm:t>
    </dgm:pt>
    <dgm:pt modelId="{253223B5-93AF-41F1-8E5A-51420B803B28}" type="parTrans" cxnId="{D57DFAD1-44FB-44F6-9A07-CD34798F51D0}">
      <dgm:prSet/>
      <dgm:spPr/>
      <dgm:t>
        <a:bodyPr/>
        <a:lstStyle/>
        <a:p>
          <a:endParaRPr lang="da-DK"/>
        </a:p>
      </dgm:t>
    </dgm:pt>
    <dgm:pt modelId="{645572AE-531C-4179-8F1F-C24D2A06C13D}" type="sibTrans" cxnId="{D57DFAD1-44FB-44F6-9A07-CD34798F51D0}">
      <dgm:prSet/>
      <dgm:spPr/>
      <dgm:t>
        <a:bodyPr/>
        <a:lstStyle/>
        <a:p>
          <a:endParaRPr lang="da-DK"/>
        </a:p>
      </dgm:t>
    </dgm:pt>
    <dgm:pt modelId="{770B3CF5-BA74-4408-896D-8343D92CFB7C}">
      <dgm:prSet phldrT="[Tekst]"/>
      <dgm:spPr>
        <a:xfrm>
          <a:off x="0" y="572027"/>
          <a:ext cx="4038600" cy="825412"/>
        </a:xfrm>
        <a:noFill/>
        <a:ln>
          <a:noFill/>
        </a:ln>
        <a:effectLst/>
      </dgm:spPr>
      <dgm:t>
        <a:bodyPr/>
        <a:lstStyle/>
        <a:p>
          <a:endParaRPr lang="da-DK" sz="9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</dgm:t>
    </dgm:pt>
    <dgm:pt modelId="{23F20E86-126F-40CC-BD81-269E767D3F50}" type="parTrans" cxnId="{E99D35F3-8357-46E2-9A65-F8C7FCDC902F}">
      <dgm:prSet/>
      <dgm:spPr/>
      <dgm:t>
        <a:bodyPr/>
        <a:lstStyle/>
        <a:p>
          <a:endParaRPr lang="da-DK"/>
        </a:p>
      </dgm:t>
    </dgm:pt>
    <dgm:pt modelId="{E0C27ABB-4597-451F-89EF-B745D182EA2F}" type="sibTrans" cxnId="{E99D35F3-8357-46E2-9A65-F8C7FCDC902F}">
      <dgm:prSet/>
      <dgm:spPr/>
      <dgm:t>
        <a:bodyPr/>
        <a:lstStyle/>
        <a:p>
          <a:endParaRPr lang="da-DK"/>
        </a:p>
      </dgm:t>
    </dgm:pt>
    <dgm:pt modelId="{FD5B0C22-1F8F-4B2A-97FC-19F65C8DAA42}">
      <dgm:prSet phldrT="[Tekst]"/>
      <dgm:spPr>
        <a:xfrm>
          <a:off x="0" y="1940320"/>
          <a:ext cx="4038600" cy="990494"/>
        </a:xfrm>
        <a:noFill/>
        <a:ln>
          <a:noFill/>
        </a:ln>
        <a:effectLst/>
      </dgm:spPr>
      <dgm:t>
        <a:bodyPr/>
        <a:lstStyle/>
        <a:p>
          <a:endParaRPr lang="da-DK" sz="9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</dgm:t>
    </dgm:pt>
    <dgm:pt modelId="{805A7D46-FDBA-4366-8D82-DE67D763DA41}" type="sibTrans" cxnId="{9FA780DA-226B-43BF-8F35-65B79E647533}">
      <dgm:prSet/>
      <dgm:spPr/>
      <dgm:t>
        <a:bodyPr/>
        <a:lstStyle/>
        <a:p>
          <a:endParaRPr lang="da-DK"/>
        </a:p>
      </dgm:t>
    </dgm:pt>
    <dgm:pt modelId="{5993F93D-1E84-46B1-AEE7-C2F2170D2640}" type="parTrans" cxnId="{9FA780DA-226B-43BF-8F35-65B79E647533}">
      <dgm:prSet/>
      <dgm:spPr/>
      <dgm:t>
        <a:bodyPr/>
        <a:lstStyle/>
        <a:p>
          <a:endParaRPr lang="da-DK"/>
        </a:p>
      </dgm:t>
    </dgm:pt>
    <dgm:pt modelId="{8DA60646-6FC4-4D8E-8AE0-E342860A615A}">
      <dgm:prSet phldrT="[Tekst]"/>
      <dgm:spPr>
        <a:xfrm>
          <a:off x="0" y="1940320"/>
          <a:ext cx="4038600" cy="990494"/>
        </a:xfrm>
        <a:noFill/>
        <a:ln>
          <a:noFill/>
        </a:ln>
        <a:effectLst/>
      </dgm:spPr>
      <dgm:t>
        <a:bodyPr/>
        <a:lstStyle/>
        <a:p>
          <a:endParaRPr lang="da-DK" sz="9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</dgm:t>
    </dgm:pt>
    <dgm:pt modelId="{0EDC53E4-164B-423E-BDEA-C767DDA09AB2}" type="sibTrans" cxnId="{1D93F3F4-EC22-461E-AC73-BA9E3C31BC4C}">
      <dgm:prSet/>
      <dgm:spPr/>
      <dgm:t>
        <a:bodyPr/>
        <a:lstStyle/>
        <a:p>
          <a:endParaRPr lang="da-DK"/>
        </a:p>
      </dgm:t>
    </dgm:pt>
    <dgm:pt modelId="{39ED152C-CD0B-4045-A6BA-383E2C6186D5}" type="parTrans" cxnId="{1D93F3F4-EC22-461E-AC73-BA9E3C31BC4C}">
      <dgm:prSet/>
      <dgm:spPr/>
      <dgm:t>
        <a:bodyPr/>
        <a:lstStyle/>
        <a:p>
          <a:endParaRPr lang="da-DK"/>
        </a:p>
      </dgm:t>
    </dgm:pt>
    <dgm:pt modelId="{89314E3C-B8FC-401C-9F3D-9FFC6F386BAB}">
      <dgm:prSet phldrT="[Tekst]" custT="1"/>
      <dgm:spPr>
        <a:xfrm>
          <a:off x="0" y="1940320"/>
          <a:ext cx="4038600" cy="990494"/>
        </a:xfrm>
        <a:noFill/>
        <a:ln>
          <a:noFill/>
        </a:ln>
        <a:effectLst/>
      </dgm:spPr>
      <dgm:t>
        <a:bodyPr/>
        <a:lstStyle/>
        <a:p>
          <a:endParaRPr lang="da-DK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</dgm:t>
    </dgm:pt>
    <dgm:pt modelId="{CE2B03D1-05D5-4B24-9187-4CA289AFFB8C}" type="parTrans" cxnId="{51F74722-9DF4-41DE-A07B-8E7B19286486}">
      <dgm:prSet/>
      <dgm:spPr/>
      <dgm:t>
        <a:bodyPr/>
        <a:lstStyle/>
        <a:p>
          <a:endParaRPr lang="da-DK"/>
        </a:p>
      </dgm:t>
    </dgm:pt>
    <dgm:pt modelId="{07E9A1AD-56B5-4D7F-8D86-A2CC98512145}" type="sibTrans" cxnId="{51F74722-9DF4-41DE-A07B-8E7B19286486}">
      <dgm:prSet/>
      <dgm:spPr/>
      <dgm:t>
        <a:bodyPr/>
        <a:lstStyle/>
        <a:p>
          <a:endParaRPr lang="da-DK"/>
        </a:p>
      </dgm:t>
    </dgm:pt>
    <dgm:pt modelId="{291709ED-4B58-4DE0-BE08-A961EC3DC37B}">
      <dgm:prSet phldrT="[Tekst]"/>
      <dgm:spPr>
        <a:xfrm>
          <a:off x="0" y="572027"/>
          <a:ext cx="4038600" cy="825412"/>
        </a:xfrm>
        <a:noFill/>
        <a:ln>
          <a:noFill/>
        </a:ln>
        <a:effectLst/>
      </dgm:spPr>
      <dgm:t>
        <a:bodyPr/>
        <a:lstStyle/>
        <a:p>
          <a:endParaRPr lang="da-DK" sz="9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</dgm:t>
    </dgm:pt>
    <dgm:pt modelId="{271CD615-81F8-4BB3-AE54-13DA29DD7DCC}" type="parTrans" cxnId="{39219328-1BD2-4D15-A9D4-39F6A4A3F97E}">
      <dgm:prSet/>
      <dgm:spPr/>
      <dgm:t>
        <a:bodyPr/>
        <a:lstStyle/>
        <a:p>
          <a:endParaRPr lang="da-DK"/>
        </a:p>
      </dgm:t>
    </dgm:pt>
    <dgm:pt modelId="{07A98AEA-42F7-4C18-AA2A-4063017731E0}" type="sibTrans" cxnId="{39219328-1BD2-4D15-A9D4-39F6A4A3F97E}">
      <dgm:prSet/>
      <dgm:spPr/>
      <dgm:t>
        <a:bodyPr/>
        <a:lstStyle/>
        <a:p>
          <a:endParaRPr lang="da-DK"/>
        </a:p>
      </dgm:t>
    </dgm:pt>
    <dgm:pt modelId="{00508AC4-C5E8-412E-B5E1-CC0479C6BCB8}">
      <dgm:prSet phldrT="[Tekst]"/>
      <dgm:spPr>
        <a:xfrm>
          <a:off x="0" y="572027"/>
          <a:ext cx="4038600" cy="825412"/>
        </a:xfrm>
        <a:noFill/>
        <a:ln>
          <a:noFill/>
        </a:ln>
        <a:effectLst/>
      </dgm:spPr>
      <dgm:t>
        <a:bodyPr/>
        <a:lstStyle/>
        <a:p>
          <a:endParaRPr lang="da-DK" sz="9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</dgm:t>
    </dgm:pt>
    <dgm:pt modelId="{1583D509-CDD3-4EB7-84E0-A4D682FFD8FE}" type="parTrans" cxnId="{1F719498-26BE-4666-B785-26161937DA4C}">
      <dgm:prSet/>
      <dgm:spPr/>
      <dgm:t>
        <a:bodyPr/>
        <a:lstStyle/>
        <a:p>
          <a:endParaRPr lang="da-DK"/>
        </a:p>
      </dgm:t>
    </dgm:pt>
    <dgm:pt modelId="{90CE9B4C-4780-4E68-B4B2-EDA81F726FDF}" type="sibTrans" cxnId="{1F719498-26BE-4666-B785-26161937DA4C}">
      <dgm:prSet/>
      <dgm:spPr/>
      <dgm:t>
        <a:bodyPr/>
        <a:lstStyle/>
        <a:p>
          <a:endParaRPr lang="da-DK"/>
        </a:p>
      </dgm:t>
    </dgm:pt>
    <dgm:pt modelId="{D68CF117-6720-442E-A7DE-F08F2D018995}">
      <dgm:prSet phldrT="[Tekst]" custT="1"/>
      <dgm:spPr>
        <a:xfrm>
          <a:off x="0" y="572027"/>
          <a:ext cx="4038600" cy="825412"/>
        </a:xfrm>
        <a:noFill/>
        <a:ln>
          <a:noFill/>
        </a:ln>
        <a:effectLst/>
      </dgm:spPr>
      <dgm:t>
        <a:bodyPr/>
        <a:lstStyle/>
        <a:p>
          <a:endParaRPr lang="da-DK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</dgm:t>
    </dgm:pt>
    <dgm:pt modelId="{ACDBE3AF-BEB1-416D-9ED0-74815E381648}" type="parTrans" cxnId="{67A3E26A-3B1D-4A0F-A272-9C102317F6A4}">
      <dgm:prSet/>
      <dgm:spPr/>
      <dgm:t>
        <a:bodyPr/>
        <a:lstStyle/>
        <a:p>
          <a:endParaRPr lang="da-DK"/>
        </a:p>
      </dgm:t>
    </dgm:pt>
    <dgm:pt modelId="{15CF7004-343F-46E0-9C63-BF95AD3C3DF2}" type="sibTrans" cxnId="{67A3E26A-3B1D-4A0F-A272-9C102317F6A4}">
      <dgm:prSet/>
      <dgm:spPr/>
      <dgm:t>
        <a:bodyPr/>
        <a:lstStyle/>
        <a:p>
          <a:endParaRPr lang="da-DK"/>
        </a:p>
      </dgm:t>
    </dgm:pt>
    <dgm:pt modelId="{99609E63-9EB5-4E0A-B382-6D00197F14B9}" type="pres">
      <dgm:prSet presAssocID="{CB20A90B-D6D2-406A-9DFA-71105DF15A11}" presName="linear" presStyleCnt="0">
        <dgm:presLayoutVars>
          <dgm:animLvl val="lvl"/>
          <dgm:resizeHandles val="exact"/>
        </dgm:presLayoutVars>
      </dgm:prSet>
      <dgm:spPr/>
    </dgm:pt>
    <dgm:pt modelId="{C2F904C3-E9CF-4A66-8368-27B6F02EB343}" type="pres">
      <dgm:prSet presAssocID="{574688AB-B25B-42F3-B3F7-A5EB4B41B8FB}" presName="parentText" presStyleLbl="node1" presStyleIdx="0" presStyleCnt="4" custLinFactNeighborY="-1373">
        <dgm:presLayoutVars>
          <dgm:chMax val="0"/>
          <dgm:bulletEnabled val="1"/>
        </dgm:presLayoutVars>
      </dgm:prSet>
      <dgm:spPr>
        <a:prstGeom prst="roundRect">
          <a:avLst/>
        </a:prstGeom>
      </dgm:spPr>
    </dgm:pt>
    <dgm:pt modelId="{0A8BF4F5-49C3-4EB5-9AE7-27CD45CA68E6}" type="pres">
      <dgm:prSet presAssocID="{574688AB-B25B-42F3-B3F7-A5EB4B41B8FB}" presName="childText" presStyleLbl="revTx" presStyleIdx="0" presStyleCnt="3">
        <dgm:presLayoutVars>
          <dgm:bulletEnabled val="1"/>
        </dgm:presLayoutVars>
      </dgm:prSet>
      <dgm:spPr>
        <a:prstGeom prst="rect">
          <a:avLst/>
        </a:prstGeom>
      </dgm:spPr>
    </dgm:pt>
    <dgm:pt modelId="{D87EF9AF-3F46-4A86-A94F-C51BA6E47958}" type="pres">
      <dgm:prSet presAssocID="{EF3EE50D-0AAB-4F32-ABC4-CB90FAFEC4E6}" presName="parentText" presStyleLbl="node1" presStyleIdx="1" presStyleCnt="4" custLinFactNeighborX="-410" custLinFactNeighborY="3959">
        <dgm:presLayoutVars>
          <dgm:chMax val="0"/>
          <dgm:bulletEnabled val="1"/>
        </dgm:presLayoutVars>
      </dgm:prSet>
      <dgm:spPr>
        <a:prstGeom prst="roundRect">
          <a:avLst/>
        </a:prstGeom>
      </dgm:spPr>
    </dgm:pt>
    <dgm:pt modelId="{0BCCD90F-F478-4F6C-BEAF-E41EEF56395F}" type="pres">
      <dgm:prSet presAssocID="{EF3EE50D-0AAB-4F32-ABC4-CB90FAFEC4E6}" presName="childText" presStyleLbl="revTx" presStyleIdx="1" presStyleCnt="3">
        <dgm:presLayoutVars>
          <dgm:bulletEnabled val="1"/>
        </dgm:presLayoutVars>
      </dgm:prSet>
      <dgm:spPr>
        <a:prstGeom prst="rect">
          <a:avLst/>
        </a:prstGeom>
      </dgm:spPr>
    </dgm:pt>
    <dgm:pt modelId="{BAA5899B-9C76-4B33-B165-F8A2022B53F9}" type="pres">
      <dgm:prSet presAssocID="{8DA60646-6FC4-4D8E-8AE0-E342860A615A}" presName="parentText" presStyleLbl="node1" presStyleIdx="2" presStyleCnt="4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78DC123C-6D3D-4C3B-A8B0-848A76E0BB0E}" type="pres">
      <dgm:prSet presAssocID="{8DA60646-6FC4-4D8E-8AE0-E342860A615A}" presName="childText" presStyleLbl="revTx" presStyleIdx="2" presStyleCnt="3">
        <dgm:presLayoutVars>
          <dgm:bulletEnabled val="1"/>
        </dgm:presLayoutVars>
      </dgm:prSet>
      <dgm:spPr>
        <a:prstGeom prst="rect">
          <a:avLst/>
        </a:prstGeom>
      </dgm:spPr>
    </dgm:pt>
    <dgm:pt modelId="{D6957D3B-CFCD-44A3-97F5-5A160AA53DE6}" type="pres">
      <dgm:prSet presAssocID="{5DF69D0C-A8D4-4CB8-A6F6-2BC04D0C14B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4A39F403-50AC-4C2D-9AFC-3F0E90FB4DBB}" srcId="{8DA60646-6FC4-4D8E-8AE0-E342860A615A}" destId="{67D4A48F-6E14-4F1B-8130-34A4D4815680}" srcOrd="1" destOrd="0" parTransId="{799584BF-3958-48F3-B391-03E65B4D61A9}" sibTransId="{63EA311B-27A8-42D1-9B90-99A10AC66FD7}"/>
    <dgm:cxn modelId="{55146A0E-CA34-40EB-AEE8-184E73D81EB9}" srcId="{574688AB-B25B-42F3-B3F7-A5EB4B41B8FB}" destId="{A4825C00-0E47-46E2-8175-C2CCAEC008B7}" srcOrd="3" destOrd="0" parTransId="{0D6573E9-B363-431E-AFF3-8BA5A0B880E4}" sibTransId="{F2BA5D03-068A-4D80-A718-4BBBAC1194CA}"/>
    <dgm:cxn modelId="{84225418-9074-430B-A181-B1CBE37F12C6}" type="presOf" srcId="{D68CF117-6720-442E-A7DE-F08F2D018995}" destId="{0A8BF4F5-49C3-4EB5-9AE7-27CD45CA68E6}" srcOrd="0" destOrd="0" presId="urn:microsoft.com/office/officeart/2005/8/layout/vList2"/>
    <dgm:cxn modelId="{58B4ED1E-119F-4FFE-B371-64C3C1DEFCD7}" type="presOf" srcId="{00508AC4-C5E8-412E-B5E1-CC0479C6BCB8}" destId="{0A8BF4F5-49C3-4EB5-9AE7-27CD45CA68E6}" srcOrd="0" destOrd="4" presId="urn:microsoft.com/office/officeart/2005/8/layout/vList2"/>
    <dgm:cxn modelId="{51F74722-9DF4-41DE-A07B-8E7B19286486}" srcId="{EF3EE50D-0AAB-4F32-ABC4-CB90FAFEC4E6}" destId="{89314E3C-B8FC-401C-9F3D-9FFC6F386BAB}" srcOrd="0" destOrd="0" parTransId="{CE2B03D1-05D5-4B24-9187-4CA289AFFB8C}" sibTransId="{07E9A1AD-56B5-4D7F-8D86-A2CC98512145}"/>
    <dgm:cxn modelId="{39219328-1BD2-4D15-A9D4-39F6A4A3F97E}" srcId="{574688AB-B25B-42F3-B3F7-A5EB4B41B8FB}" destId="{291709ED-4B58-4DE0-BE08-A961EC3DC37B}" srcOrd="5" destOrd="0" parTransId="{271CD615-81F8-4BB3-AE54-13DA29DD7DCC}" sibTransId="{07A98AEA-42F7-4C18-AA2A-4063017731E0}"/>
    <dgm:cxn modelId="{BF1D5B2C-1364-46A4-8A26-9C744326798C}" type="presOf" srcId="{4C9DF90B-C5CF-45C1-8D8A-3F81D265326A}" destId="{0BCCD90F-F478-4F6C-BEAF-E41EEF56395F}" srcOrd="0" destOrd="1" presId="urn:microsoft.com/office/officeart/2005/8/layout/vList2"/>
    <dgm:cxn modelId="{72B4432E-4A30-44CF-81B0-ED467CAF4F84}" type="presOf" srcId="{41D5AAC9-E912-40DF-8DF3-8D6181FB051F}" destId="{0A8BF4F5-49C3-4EB5-9AE7-27CD45CA68E6}" srcOrd="0" destOrd="6" presId="urn:microsoft.com/office/officeart/2005/8/layout/vList2"/>
    <dgm:cxn modelId="{F6A34032-FB92-4FCF-92FA-72A4697A2713}" type="presOf" srcId="{291709ED-4B58-4DE0-BE08-A961EC3DC37B}" destId="{0A8BF4F5-49C3-4EB5-9AE7-27CD45CA68E6}" srcOrd="0" destOrd="5" presId="urn:microsoft.com/office/officeart/2005/8/layout/vList2"/>
    <dgm:cxn modelId="{D8691B34-9CE9-4B6E-8D48-700B97924897}" srcId="{8DA60646-6FC4-4D8E-8AE0-E342860A615A}" destId="{E39D8BE4-34E4-46F7-BA13-9B7D6A9AAE67}" srcOrd="3" destOrd="0" parTransId="{93726672-7C7D-4A4D-9CF2-62354A17B93B}" sibTransId="{7990F378-4807-4F1B-A5B5-47CB40D9C5EF}"/>
    <dgm:cxn modelId="{09C36B38-4300-49D2-B6EF-7A45C0875D99}" type="presOf" srcId="{5DF69D0C-A8D4-4CB8-A6F6-2BC04D0C14BA}" destId="{D6957D3B-CFCD-44A3-97F5-5A160AA53DE6}" srcOrd="0" destOrd="0" presId="urn:microsoft.com/office/officeart/2005/8/layout/vList2"/>
    <dgm:cxn modelId="{67A3E26A-3B1D-4A0F-A272-9C102317F6A4}" srcId="{574688AB-B25B-42F3-B3F7-A5EB4B41B8FB}" destId="{D68CF117-6720-442E-A7DE-F08F2D018995}" srcOrd="0" destOrd="0" parTransId="{ACDBE3AF-BEB1-416D-9ED0-74815E381648}" sibTransId="{15CF7004-343F-46E0-9C63-BF95AD3C3DF2}"/>
    <dgm:cxn modelId="{104D206B-77DB-4F38-BBA5-E569E1C9EC85}" srcId="{CB20A90B-D6D2-406A-9DFA-71105DF15A11}" destId="{5DF69D0C-A8D4-4CB8-A6F6-2BC04D0C14BA}" srcOrd="3" destOrd="0" parTransId="{409A4974-70FD-4D84-9111-544E80A473A2}" sibTransId="{CFF0ECC3-BBCB-4225-8C26-E37C1604D7DD}"/>
    <dgm:cxn modelId="{67905A77-0F7B-4151-8D52-05527CFB5AF3}" type="presOf" srcId="{CB20A90B-D6D2-406A-9DFA-71105DF15A11}" destId="{99609E63-9EB5-4E0A-B382-6D00197F14B9}" srcOrd="0" destOrd="0" presId="urn:microsoft.com/office/officeart/2005/8/layout/vList2"/>
    <dgm:cxn modelId="{C980E677-40FA-4197-82C5-374D38AFD25B}" type="presOf" srcId="{89314E3C-B8FC-401C-9F3D-9FFC6F386BAB}" destId="{0BCCD90F-F478-4F6C-BEAF-E41EEF56395F}" srcOrd="0" destOrd="0" presId="urn:microsoft.com/office/officeart/2005/8/layout/vList2"/>
    <dgm:cxn modelId="{2E705478-209C-441F-A23B-592959DAA4E3}" type="presOf" srcId="{8DA60646-6FC4-4D8E-8AE0-E342860A615A}" destId="{BAA5899B-9C76-4B33-B165-F8A2022B53F9}" srcOrd="0" destOrd="0" presId="urn:microsoft.com/office/officeart/2005/8/layout/vList2"/>
    <dgm:cxn modelId="{8F27CB78-F7A3-4961-8EE9-B1DFFF26EF0C}" type="presOf" srcId="{942C65DA-B714-459E-831B-425C0EA1CBCA}" destId="{78DC123C-6D3D-4C3B-A8B0-848A76E0BB0E}" srcOrd="0" destOrd="2" presId="urn:microsoft.com/office/officeart/2005/8/layout/vList2"/>
    <dgm:cxn modelId="{31EDFE7D-1E99-449A-99AC-718B9CC764E6}" srcId="{8DA60646-6FC4-4D8E-8AE0-E342860A615A}" destId="{942C65DA-B714-459E-831B-425C0EA1CBCA}" srcOrd="2" destOrd="0" parTransId="{C5D65C5A-7C5C-40E0-BD1A-CF2D2A8C1317}" sibTransId="{1B9740B1-A8E6-4A65-B31B-78669E5D3574}"/>
    <dgm:cxn modelId="{1F719498-26BE-4666-B785-26161937DA4C}" srcId="{574688AB-B25B-42F3-B3F7-A5EB4B41B8FB}" destId="{00508AC4-C5E8-412E-B5E1-CC0479C6BCB8}" srcOrd="4" destOrd="0" parTransId="{1583D509-CDD3-4EB7-84E0-A4D682FFD8FE}" sibTransId="{90CE9B4C-4780-4E68-B4B2-EDA81F726FDF}"/>
    <dgm:cxn modelId="{6D6DCF9F-1263-43E7-AA60-1E1FC4CDB001}" type="presOf" srcId="{E39D8BE4-34E4-46F7-BA13-9B7D6A9AAE67}" destId="{78DC123C-6D3D-4C3B-A8B0-848A76E0BB0E}" srcOrd="0" destOrd="3" presId="urn:microsoft.com/office/officeart/2005/8/layout/vList2"/>
    <dgm:cxn modelId="{15E5E5A1-E018-40A7-80E9-402B59F0BBAA}" type="presOf" srcId="{EF3EE50D-0AAB-4F32-ABC4-CB90FAFEC4E6}" destId="{D87EF9AF-3F46-4A86-A94F-C51BA6E47958}" srcOrd="0" destOrd="0" presId="urn:microsoft.com/office/officeart/2005/8/layout/vList2"/>
    <dgm:cxn modelId="{E56362A5-9CBF-4EFD-B31A-46A439E7FA42}" type="presOf" srcId="{FD5B0C22-1F8F-4B2A-97FC-19F65C8DAA42}" destId="{78DC123C-6D3D-4C3B-A8B0-848A76E0BB0E}" srcOrd="0" destOrd="0" presId="urn:microsoft.com/office/officeart/2005/8/layout/vList2"/>
    <dgm:cxn modelId="{15796DA5-10E9-4BF7-9CF2-ADC07D9DCCFB}" srcId="{CB20A90B-D6D2-406A-9DFA-71105DF15A11}" destId="{574688AB-B25B-42F3-B3F7-A5EB4B41B8FB}" srcOrd="0" destOrd="0" parTransId="{5846DC71-299A-42F8-BD05-82C60B9B2EC4}" sibTransId="{C10B5F65-45EF-4BAC-A05C-F98491123177}"/>
    <dgm:cxn modelId="{5CD3FFA9-7C07-43CC-91C5-7DD6F45D8026}" type="presOf" srcId="{574688AB-B25B-42F3-B3F7-A5EB4B41B8FB}" destId="{C2F904C3-E9CF-4A66-8368-27B6F02EB343}" srcOrd="0" destOrd="0" presId="urn:microsoft.com/office/officeart/2005/8/layout/vList2"/>
    <dgm:cxn modelId="{492619B0-F318-4FBF-A5B7-FEC58886C32B}" type="presOf" srcId="{A4825C00-0E47-46E2-8175-C2CCAEC008B7}" destId="{0A8BF4F5-49C3-4EB5-9AE7-27CD45CA68E6}" srcOrd="0" destOrd="3" presId="urn:microsoft.com/office/officeart/2005/8/layout/vList2"/>
    <dgm:cxn modelId="{512878BB-874A-4A48-AC02-380DEABDADFD}" type="presOf" srcId="{49718F96-687F-4937-83AE-DC2D84C16F6D}" destId="{0A8BF4F5-49C3-4EB5-9AE7-27CD45CA68E6}" srcOrd="0" destOrd="1" presId="urn:microsoft.com/office/officeart/2005/8/layout/vList2"/>
    <dgm:cxn modelId="{37710DBF-BBC5-41D8-856A-A462FEF00AD2}" type="presOf" srcId="{67D4A48F-6E14-4F1B-8130-34A4D4815680}" destId="{78DC123C-6D3D-4C3B-A8B0-848A76E0BB0E}" srcOrd="0" destOrd="1" presId="urn:microsoft.com/office/officeart/2005/8/layout/vList2"/>
    <dgm:cxn modelId="{A7F973C2-6A51-42D1-84B2-4D876CBD3D54}" srcId="{CB20A90B-D6D2-406A-9DFA-71105DF15A11}" destId="{EF3EE50D-0AAB-4F32-ABC4-CB90FAFEC4E6}" srcOrd="1" destOrd="0" parTransId="{D7B297D4-6C2B-4394-B27F-B781CE0DC29F}" sibTransId="{1BB0B5B5-21AD-4486-BB89-E10FCFE3FC5D}"/>
    <dgm:cxn modelId="{B373DFCB-1152-4E5F-8F53-ED1C202AA940}" srcId="{574688AB-B25B-42F3-B3F7-A5EB4B41B8FB}" destId="{41D5AAC9-E912-40DF-8DF3-8D6181FB051F}" srcOrd="6" destOrd="0" parTransId="{2AB1FD95-E752-4CCB-8403-F781455ED3BD}" sibTransId="{78A57B73-9304-4E9C-A9CA-2E07F6DEDD6F}"/>
    <dgm:cxn modelId="{D57DFAD1-44FB-44F6-9A07-CD34798F51D0}" srcId="{574688AB-B25B-42F3-B3F7-A5EB4B41B8FB}" destId="{49718F96-687F-4937-83AE-DC2D84C16F6D}" srcOrd="1" destOrd="0" parTransId="{253223B5-93AF-41F1-8E5A-51420B803B28}" sibTransId="{645572AE-531C-4179-8F1F-C24D2A06C13D}"/>
    <dgm:cxn modelId="{225596D4-934F-41B1-BC3E-DC534297C85B}" srcId="{EF3EE50D-0AAB-4F32-ABC4-CB90FAFEC4E6}" destId="{4C9DF90B-C5CF-45C1-8D8A-3F81D265326A}" srcOrd="1" destOrd="0" parTransId="{501A89BE-20F7-4EBD-AAE4-C9EC68B21A49}" sibTransId="{3C97D0B4-AD8D-4E0D-8179-DCD676EA670B}"/>
    <dgm:cxn modelId="{9FA780DA-226B-43BF-8F35-65B79E647533}" srcId="{8DA60646-6FC4-4D8E-8AE0-E342860A615A}" destId="{FD5B0C22-1F8F-4B2A-97FC-19F65C8DAA42}" srcOrd="0" destOrd="0" parTransId="{5993F93D-1E84-46B1-AEE7-C2F2170D2640}" sibTransId="{805A7D46-FDBA-4366-8D82-DE67D763DA41}"/>
    <dgm:cxn modelId="{640B7DED-65B8-4CC2-9902-EF7C285D724D}" type="presOf" srcId="{770B3CF5-BA74-4408-896D-8343D92CFB7C}" destId="{0A8BF4F5-49C3-4EB5-9AE7-27CD45CA68E6}" srcOrd="0" destOrd="2" presId="urn:microsoft.com/office/officeart/2005/8/layout/vList2"/>
    <dgm:cxn modelId="{E99D35F3-8357-46E2-9A65-F8C7FCDC902F}" srcId="{574688AB-B25B-42F3-B3F7-A5EB4B41B8FB}" destId="{770B3CF5-BA74-4408-896D-8343D92CFB7C}" srcOrd="2" destOrd="0" parTransId="{23F20E86-126F-40CC-BD81-269E767D3F50}" sibTransId="{E0C27ABB-4597-451F-89EF-B745D182EA2F}"/>
    <dgm:cxn modelId="{1D93F3F4-EC22-461E-AC73-BA9E3C31BC4C}" srcId="{CB20A90B-D6D2-406A-9DFA-71105DF15A11}" destId="{8DA60646-6FC4-4D8E-8AE0-E342860A615A}" srcOrd="2" destOrd="0" parTransId="{39ED152C-CD0B-4045-A6BA-383E2C6186D5}" sibTransId="{0EDC53E4-164B-423E-BDEA-C767DDA09AB2}"/>
    <dgm:cxn modelId="{A06C8F75-A9A7-4CB8-B219-5680FF0DC742}" type="presParOf" srcId="{99609E63-9EB5-4E0A-B382-6D00197F14B9}" destId="{C2F904C3-E9CF-4A66-8368-27B6F02EB343}" srcOrd="0" destOrd="0" presId="urn:microsoft.com/office/officeart/2005/8/layout/vList2"/>
    <dgm:cxn modelId="{BBC11B63-6646-4EF4-974A-57CF99063E9B}" type="presParOf" srcId="{99609E63-9EB5-4E0A-B382-6D00197F14B9}" destId="{0A8BF4F5-49C3-4EB5-9AE7-27CD45CA68E6}" srcOrd="1" destOrd="0" presId="urn:microsoft.com/office/officeart/2005/8/layout/vList2"/>
    <dgm:cxn modelId="{37B24462-196D-408C-94D4-F6061F207733}" type="presParOf" srcId="{99609E63-9EB5-4E0A-B382-6D00197F14B9}" destId="{D87EF9AF-3F46-4A86-A94F-C51BA6E47958}" srcOrd="2" destOrd="0" presId="urn:microsoft.com/office/officeart/2005/8/layout/vList2"/>
    <dgm:cxn modelId="{D5446212-15AB-4B59-B539-292A3C2B872E}" type="presParOf" srcId="{99609E63-9EB5-4E0A-B382-6D00197F14B9}" destId="{0BCCD90F-F478-4F6C-BEAF-E41EEF56395F}" srcOrd="3" destOrd="0" presId="urn:microsoft.com/office/officeart/2005/8/layout/vList2"/>
    <dgm:cxn modelId="{A6A2EC42-B137-432B-A362-8F7CB254B3D8}" type="presParOf" srcId="{99609E63-9EB5-4E0A-B382-6D00197F14B9}" destId="{BAA5899B-9C76-4B33-B165-F8A2022B53F9}" srcOrd="4" destOrd="0" presId="urn:microsoft.com/office/officeart/2005/8/layout/vList2"/>
    <dgm:cxn modelId="{3ACDE5C5-5CBC-41DF-86CA-439F0DA9B5EA}" type="presParOf" srcId="{99609E63-9EB5-4E0A-B382-6D00197F14B9}" destId="{78DC123C-6D3D-4C3B-A8B0-848A76E0BB0E}" srcOrd="5" destOrd="0" presId="urn:microsoft.com/office/officeart/2005/8/layout/vList2"/>
    <dgm:cxn modelId="{3F58E094-6EBF-4866-9D6E-C2814544B711}" type="presParOf" srcId="{99609E63-9EB5-4E0A-B382-6D00197F14B9}" destId="{D6957D3B-CFCD-44A3-97F5-5A160AA53DE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D16D38-75A8-49A7-920F-72E0E3CF9BBB}">
      <dsp:nvSpPr>
        <dsp:cNvPr id="0" name=""/>
        <dsp:cNvSpPr/>
      </dsp:nvSpPr>
      <dsp:spPr>
        <a:xfrm>
          <a:off x="59106" y="3190"/>
          <a:ext cx="4895225" cy="448842"/>
        </a:xfrm>
        <a:prstGeom prst="roundRect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 dirty="0">
              <a:solidFill>
                <a:sysClr val="window" lastClr="FFFFFF"/>
              </a:solidFill>
              <a:latin typeface="Candara" panose="020E0502030303020204" pitchFamily="34" charset="0"/>
              <a:ea typeface="+mn-ea"/>
              <a:cs typeface="+mn-cs"/>
            </a:rPr>
            <a:t>  Gymnasie</a:t>
          </a:r>
        </a:p>
      </dsp:txBody>
      <dsp:txXfrm>
        <a:off x="81017" y="25101"/>
        <a:ext cx="4851403" cy="405020"/>
      </dsp:txXfrm>
    </dsp:sp>
    <dsp:sp modelId="{EDEE3C2C-8B72-4C07-A24A-0BCD4C34E25E}">
      <dsp:nvSpPr>
        <dsp:cNvPr id="0" name=""/>
        <dsp:cNvSpPr/>
      </dsp:nvSpPr>
      <dsp:spPr>
        <a:xfrm>
          <a:off x="0" y="452033"/>
          <a:ext cx="5013439" cy="1303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177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a-DK" sz="1800" b="0" kern="1200" dirty="0">
              <a:solidFill>
                <a:schemeClr val="tx1"/>
              </a:solidFill>
              <a:latin typeface="Candara" panose="020E0502030303020204" pitchFamily="34" charset="0"/>
              <a:ea typeface="+mn-ea"/>
              <a:cs typeface="+mn-cs"/>
            </a:rPr>
            <a:t>STX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a-DK" sz="1800" b="0" kern="1200" dirty="0">
              <a:solidFill>
                <a:schemeClr val="tx1"/>
              </a:solidFill>
              <a:latin typeface="Candara" panose="020E0502030303020204" pitchFamily="34" charset="0"/>
              <a:ea typeface="+mn-ea"/>
              <a:cs typeface="+mn-cs"/>
            </a:rPr>
            <a:t>HHX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a-DK" sz="1800" b="0" kern="1200" dirty="0">
              <a:solidFill>
                <a:schemeClr val="tx1"/>
              </a:solidFill>
              <a:latin typeface="Candara" panose="020E0502030303020204" pitchFamily="34" charset="0"/>
              <a:ea typeface="+mn-ea"/>
              <a:cs typeface="+mn-cs"/>
            </a:rPr>
            <a:t>HTX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a-DK" sz="1800" b="0" kern="1200" dirty="0">
              <a:solidFill>
                <a:schemeClr val="tx1"/>
              </a:solidFill>
              <a:latin typeface="Candara" panose="020E0502030303020204" pitchFamily="34" charset="0"/>
              <a:ea typeface="+mn-ea"/>
              <a:cs typeface="+mn-cs"/>
            </a:rPr>
            <a:t>HF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da-DK" sz="1800" b="0" kern="1200" dirty="0">
            <a:solidFill>
              <a:sysClr val="windowText" lastClr="000000">
                <a:lumMod val="95000"/>
                <a:lumOff val="500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</dsp:txBody>
      <dsp:txXfrm>
        <a:off x="0" y="452033"/>
        <a:ext cx="5013439" cy="1303149"/>
      </dsp:txXfrm>
    </dsp:sp>
    <dsp:sp modelId="{B6F8A391-48AE-4C57-84F3-A857E9425B2A}">
      <dsp:nvSpPr>
        <dsp:cNvPr id="0" name=""/>
        <dsp:cNvSpPr/>
      </dsp:nvSpPr>
      <dsp:spPr>
        <a:xfrm>
          <a:off x="59106" y="1947851"/>
          <a:ext cx="4895225" cy="448842"/>
        </a:xfrm>
        <a:prstGeom prst="round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 dirty="0">
              <a:solidFill>
                <a:sysClr val="window" lastClr="FFFFFF"/>
              </a:solidFill>
              <a:latin typeface="Candara" panose="020E0502030303020204" pitchFamily="34" charset="0"/>
              <a:ea typeface="+mn-ea"/>
              <a:cs typeface="+mn-cs"/>
            </a:rPr>
            <a:t>Erhvervsuddannelse  </a:t>
          </a:r>
          <a:r>
            <a:rPr lang="da-DK" sz="2400" b="1" kern="1200" dirty="0">
              <a:solidFill>
                <a:sysClr val="window" lastClr="FFFFFF"/>
              </a:solidFill>
              <a:latin typeface="Candara" panose="020E0502030303020204" pitchFamily="34" charset="0"/>
              <a:ea typeface="+mn-ea"/>
              <a:cs typeface="+mn-cs"/>
            </a:rPr>
            <a:t>EUD</a:t>
          </a:r>
          <a:r>
            <a:rPr lang="da-DK" sz="1800" b="0" kern="1200" dirty="0">
              <a:solidFill>
                <a:sysClr val="window" lastClr="FFFFFF"/>
              </a:solidFill>
              <a:latin typeface="Candara" panose="020E0502030303020204" pitchFamily="34" charset="0"/>
              <a:ea typeface="+mn-ea"/>
              <a:cs typeface="+mn-cs"/>
            </a:rPr>
            <a:t> eller </a:t>
          </a:r>
          <a:r>
            <a:rPr lang="da-DK" sz="2400" b="1" kern="1200" dirty="0">
              <a:solidFill>
                <a:srgbClr val="C0504D">
                  <a:lumMod val="75000"/>
                </a:srgbClr>
              </a:solidFill>
              <a:latin typeface="Candara" panose="020E0502030303020204" pitchFamily="34" charset="0"/>
              <a:ea typeface="+mn-ea"/>
              <a:cs typeface="+mn-cs"/>
            </a:rPr>
            <a:t>EUX</a:t>
          </a:r>
          <a:endParaRPr lang="da-DK" sz="2400" kern="1200" dirty="0">
            <a:solidFill>
              <a:srgbClr val="C0504D">
                <a:lumMod val="75000"/>
              </a:srgbClr>
            </a:solidFill>
            <a:latin typeface="Candara" panose="020E0502030303020204" pitchFamily="34" charset="0"/>
            <a:ea typeface="+mn-ea"/>
            <a:cs typeface="+mn-cs"/>
          </a:endParaRPr>
        </a:p>
      </dsp:txBody>
      <dsp:txXfrm>
        <a:off x="81017" y="1969762"/>
        <a:ext cx="4851403" cy="405020"/>
      </dsp:txXfrm>
    </dsp:sp>
    <dsp:sp modelId="{DFDE750D-482C-4AAC-86BB-DEA8E43567EA}">
      <dsp:nvSpPr>
        <dsp:cNvPr id="0" name=""/>
        <dsp:cNvSpPr/>
      </dsp:nvSpPr>
      <dsp:spPr>
        <a:xfrm>
          <a:off x="0" y="2204025"/>
          <a:ext cx="5013439" cy="14088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177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da-DK" sz="1800" b="0" i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a-DK" sz="1600" b="0" i="1" kern="1200" dirty="0">
              <a:solidFill>
                <a:schemeClr val="tx1"/>
              </a:solidFill>
              <a:latin typeface="Candara" panose="020E0502030303020204" pitchFamily="34" charset="0"/>
              <a:ea typeface="+mn-ea"/>
              <a:cs typeface="+mn-cs"/>
            </a:rPr>
            <a:t>Omsorg, sundhed og pædagogik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a-DK" sz="1900" b="1" i="1" kern="1200" dirty="0">
              <a:solidFill>
                <a:schemeClr val="tx1"/>
              </a:solidFill>
              <a:latin typeface="Candara" panose="020E0502030303020204" pitchFamily="34" charset="0"/>
              <a:ea typeface="+mn-ea"/>
              <a:cs typeface="+mn-cs"/>
            </a:rPr>
            <a:t>Kontor, handel og forretningsservice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a-DK" sz="1600" b="0" i="1" kern="1200" dirty="0">
              <a:solidFill>
                <a:schemeClr val="tx1"/>
              </a:solidFill>
              <a:latin typeface="Candara" panose="020E0502030303020204" pitchFamily="34" charset="0"/>
              <a:ea typeface="+mn-ea"/>
              <a:cs typeface="+mn-cs"/>
            </a:rPr>
            <a:t>Fødevarer, jordbrug og oplevelser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a-DK" sz="1600" b="0" i="1" kern="1200" dirty="0">
              <a:solidFill>
                <a:schemeClr val="tx1"/>
              </a:solidFill>
              <a:latin typeface="Candara" panose="020E0502030303020204" pitchFamily="34" charset="0"/>
              <a:ea typeface="+mn-ea"/>
              <a:cs typeface="+mn-cs"/>
            </a:rPr>
            <a:t>Teknologi, byggeri og transport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da-DK" sz="1000" b="0" i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</dsp:txBody>
      <dsp:txXfrm>
        <a:off x="0" y="2204025"/>
        <a:ext cx="5013439" cy="1408810"/>
      </dsp:txXfrm>
    </dsp:sp>
    <dsp:sp modelId="{6CC40F11-B9D0-4DFC-A650-43583239ED9A}">
      <dsp:nvSpPr>
        <dsp:cNvPr id="0" name=""/>
        <dsp:cNvSpPr/>
      </dsp:nvSpPr>
      <dsp:spPr>
        <a:xfrm>
          <a:off x="0" y="3612836"/>
          <a:ext cx="5013439" cy="448842"/>
        </a:xfrm>
        <a:prstGeom prst="round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</dsp:txBody>
      <dsp:txXfrm>
        <a:off x="21911" y="3634747"/>
        <a:ext cx="4969617" cy="405020"/>
      </dsp:txXfrm>
    </dsp:sp>
    <dsp:sp modelId="{B3D2E9FC-AFB6-453B-8962-01B22812C10F}">
      <dsp:nvSpPr>
        <dsp:cNvPr id="0" name=""/>
        <dsp:cNvSpPr/>
      </dsp:nvSpPr>
      <dsp:spPr>
        <a:xfrm>
          <a:off x="0" y="4073929"/>
          <a:ext cx="5013439" cy="448842"/>
        </a:xfrm>
        <a:prstGeom prst="round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</dsp:txBody>
      <dsp:txXfrm>
        <a:off x="21911" y="4095840"/>
        <a:ext cx="4969617" cy="4050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F904C3-E9CF-4A66-8368-27B6F02EB343}">
      <dsp:nvSpPr>
        <dsp:cNvPr id="0" name=""/>
        <dsp:cNvSpPr/>
      </dsp:nvSpPr>
      <dsp:spPr>
        <a:xfrm>
          <a:off x="0" y="0"/>
          <a:ext cx="5013438" cy="487012"/>
        </a:xfrm>
        <a:prstGeom prst="roundRect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 dirty="0">
              <a:solidFill>
                <a:sysClr val="window" lastClr="FFFFFF"/>
              </a:solidFill>
              <a:latin typeface="Candara" panose="020E0502030303020204" pitchFamily="34" charset="0"/>
              <a:ea typeface="+mn-ea"/>
              <a:cs typeface="+mn-cs"/>
            </a:rPr>
            <a:t>Videreuddannelse (KVU, MVU, LVU)</a:t>
          </a:r>
        </a:p>
      </dsp:txBody>
      <dsp:txXfrm>
        <a:off x="23774" y="23774"/>
        <a:ext cx="4965890" cy="439464"/>
      </dsp:txXfrm>
    </dsp:sp>
    <dsp:sp modelId="{0A8BF4F5-49C3-4EB5-9AE7-27CD45CA68E6}">
      <dsp:nvSpPr>
        <dsp:cNvPr id="0" name=""/>
        <dsp:cNvSpPr/>
      </dsp:nvSpPr>
      <dsp:spPr>
        <a:xfrm>
          <a:off x="0" y="492568"/>
          <a:ext cx="5013438" cy="1407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177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da-DK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a-DK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 panose="020E0502030303020204" pitchFamily="34" charset="0"/>
              <a:ea typeface="+mn-ea"/>
              <a:cs typeface="+mn-cs"/>
            </a:rPr>
            <a:t>Teori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da-DK" sz="9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da-DK" sz="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da-DK" sz="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da-DK" sz="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da-DK" sz="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</dsp:txBody>
      <dsp:txXfrm>
        <a:off x="0" y="492568"/>
        <a:ext cx="5013438" cy="1407600"/>
      </dsp:txXfrm>
    </dsp:sp>
    <dsp:sp modelId="{D87EF9AF-3F46-4A86-A94F-C51BA6E47958}">
      <dsp:nvSpPr>
        <dsp:cNvPr id="0" name=""/>
        <dsp:cNvSpPr/>
      </dsp:nvSpPr>
      <dsp:spPr>
        <a:xfrm>
          <a:off x="0" y="1924344"/>
          <a:ext cx="5013438" cy="487012"/>
        </a:xfrm>
        <a:prstGeom prst="round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 dirty="0">
              <a:solidFill>
                <a:sysClr val="window" lastClr="FFFFFF"/>
              </a:solidFill>
              <a:latin typeface="Candara" panose="020E0502030303020204" pitchFamily="34" charset="0"/>
              <a:ea typeface="+mn-ea"/>
              <a:cs typeface="+mn-cs"/>
            </a:rPr>
            <a:t>+ 100</a:t>
          </a:r>
          <a:r>
            <a:rPr lang="da-DK" sz="1800" kern="1200" dirty="0">
              <a:solidFill>
                <a:sysClr val="window" lastClr="FFFFFF"/>
              </a:solidFill>
              <a:latin typeface="Candara" panose="020E0502030303020204" pitchFamily="34" charset="0"/>
              <a:ea typeface="+mn-ea"/>
              <a:cs typeface="+mn-cs"/>
            </a:rPr>
            <a:t> erhvervsuddannelser</a:t>
          </a:r>
        </a:p>
      </dsp:txBody>
      <dsp:txXfrm>
        <a:off x="23774" y="1948118"/>
        <a:ext cx="4965890" cy="439464"/>
      </dsp:txXfrm>
    </dsp:sp>
    <dsp:sp modelId="{0BCCD90F-F478-4F6C-BEAF-E41EEF56395F}">
      <dsp:nvSpPr>
        <dsp:cNvPr id="0" name=""/>
        <dsp:cNvSpPr/>
      </dsp:nvSpPr>
      <dsp:spPr>
        <a:xfrm>
          <a:off x="0" y="2387181"/>
          <a:ext cx="5013438" cy="610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177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da-DK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a-DK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 panose="020E0502030303020204" pitchFamily="34" charset="0"/>
              <a:ea typeface="+mn-ea"/>
              <a:cs typeface="+mn-cs"/>
            </a:rPr>
            <a:t>Praktik</a:t>
          </a:r>
        </a:p>
      </dsp:txBody>
      <dsp:txXfrm>
        <a:off x="0" y="2387181"/>
        <a:ext cx="5013438" cy="610650"/>
      </dsp:txXfrm>
    </dsp:sp>
    <dsp:sp modelId="{BAA5899B-9C76-4B33-B165-F8A2022B53F9}">
      <dsp:nvSpPr>
        <dsp:cNvPr id="0" name=""/>
        <dsp:cNvSpPr/>
      </dsp:nvSpPr>
      <dsp:spPr>
        <a:xfrm>
          <a:off x="0" y="2997831"/>
          <a:ext cx="5013438" cy="48701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</dsp:txBody>
      <dsp:txXfrm>
        <a:off x="0" y="2997831"/>
        <a:ext cx="5013438" cy="487012"/>
      </dsp:txXfrm>
    </dsp:sp>
    <dsp:sp modelId="{78DC123C-6D3D-4C3B-A8B0-848A76E0BB0E}">
      <dsp:nvSpPr>
        <dsp:cNvPr id="0" name=""/>
        <dsp:cNvSpPr/>
      </dsp:nvSpPr>
      <dsp:spPr>
        <a:xfrm>
          <a:off x="0" y="3484844"/>
          <a:ext cx="5013438" cy="548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177" tIns="12700" rIns="71120" bIns="1270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da-DK" sz="8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da-DK" sz="8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da-DK" sz="8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da-DK" sz="8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</dsp:txBody>
      <dsp:txXfrm>
        <a:off x="0" y="3484844"/>
        <a:ext cx="5013438" cy="548550"/>
      </dsp:txXfrm>
    </dsp:sp>
    <dsp:sp modelId="{D6957D3B-CFCD-44A3-97F5-5A160AA53DE6}">
      <dsp:nvSpPr>
        <dsp:cNvPr id="0" name=""/>
        <dsp:cNvSpPr/>
      </dsp:nvSpPr>
      <dsp:spPr>
        <a:xfrm>
          <a:off x="0" y="4033394"/>
          <a:ext cx="5013438" cy="487012"/>
        </a:xfrm>
        <a:prstGeom prst="round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0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</dsp:txBody>
      <dsp:txXfrm>
        <a:off x="23774" y="4057168"/>
        <a:ext cx="4965890" cy="439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1301DD8D-9B24-3AB9-A502-A56BBAB8D6D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961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6D73496A-B493-FE9D-6FA0-AC2A03B1862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64118" y="0"/>
            <a:ext cx="287961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84B1D-C0D9-43C2-AA5C-4F638F173654}" type="datetimeFigureOut">
              <a:rPr lang="da-DK" smtClean="0"/>
              <a:t>20-02-2023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FED8080-524C-9336-4073-28E70CF8B9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7076"/>
            <a:ext cx="287961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1836C85-95BC-7F69-199A-ECE1B3C62C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64118" y="9427076"/>
            <a:ext cx="287961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22DE9E-DBED-4A76-B9B0-3D6F44A8A12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8119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97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763963" y="0"/>
            <a:ext cx="28797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FF3F5-A6B9-4D73-9C37-E1BD220ECC28}" type="datetimeFigureOut">
              <a:rPr lang="da-DK" smtClean="0"/>
              <a:t>20-02-2023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3460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65163" y="4776788"/>
            <a:ext cx="5314950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797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763963" y="9428163"/>
            <a:ext cx="28797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F8A0D-5073-4DCE-8EDA-58AC7FB1E8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80916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lede 15">
            <a:extLst>
              <a:ext uri="{FF2B5EF4-FFF2-40B4-BE49-F238E27FC236}">
                <a16:creationId xmlns:a16="http://schemas.microsoft.com/office/drawing/2014/main" id="{FA4F2DF1-C699-EF67-E008-82B3474F47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9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E15874A-0E4A-1AFA-0ABA-7472CFC69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5969" y="2817335"/>
            <a:ext cx="8870462" cy="1759317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AD8A464C-88C5-1B93-C8FF-9DC4176690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5969" y="4638620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DC758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AD854A1-7C8A-2773-B324-2224247A2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C298F-5ACB-43E9-A83F-C868AA9328CB}" type="datetimeFigureOut">
              <a:rPr lang="da-DK" smtClean="0"/>
              <a:t>20-02-2023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4DB1777-F96F-2BFD-40FC-9BBC477AB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1BD054E-0099-C5C9-AB56-F3D4E988B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F12E2-9362-44CF-AB14-7D0890A565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0571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lede 12">
            <a:extLst>
              <a:ext uri="{FF2B5EF4-FFF2-40B4-BE49-F238E27FC236}">
                <a16:creationId xmlns:a16="http://schemas.microsoft.com/office/drawing/2014/main" id="{B64C07FB-B63D-52F0-F008-2F5E4A57B4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003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386548E-F5A6-6AF4-70B4-056604537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908" y="300159"/>
            <a:ext cx="7641492" cy="67701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7F8D677-2D1D-E706-B521-490C64B13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C298F-5ACB-43E9-A83F-C868AA9328CB}" type="datetimeFigureOut">
              <a:rPr lang="da-DK" smtClean="0"/>
              <a:t>20-02-2023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831C24-EA0A-2F81-9940-CE2C40CD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BE3083A-5271-BDB4-3316-85A08F074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F12E2-9362-44CF-AB14-7D0890A565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56127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lede 13">
            <a:extLst>
              <a:ext uri="{FF2B5EF4-FFF2-40B4-BE49-F238E27FC236}">
                <a16:creationId xmlns:a16="http://schemas.microsoft.com/office/drawing/2014/main" id="{460DE379-60CF-7633-2DA2-DC2A8213C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003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21D3976-9A46-A2B2-379D-948A994BC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146819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B5196E5-158F-3210-C159-16924D3EC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09800" y="4456601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FDC758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6B0B0FE-FA60-55A4-110B-50544339E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C298F-5ACB-43E9-A83F-C868AA9328CB}" type="datetimeFigureOut">
              <a:rPr lang="da-DK" smtClean="0"/>
              <a:t>20-02-2023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B21982D-29EF-265C-14C6-D72D5AF62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C707017-EB0E-94B5-E602-D99E5B9C2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F12E2-9362-44CF-AB14-7D0890A565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17475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536A-0C3C-461E-A658-4961943C564C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20-02-2023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2A8EA-8759-46B6-AA26-124C94366352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081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87BE8-782E-42AA-8619-30D4C63961E5}" type="datetimeFigureOut">
              <a:rPr lang="da-DK" smtClean="0"/>
              <a:t>20-02-2023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B1EDE-4FA1-4761-99C4-8EEF9C43250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39136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lede 15">
            <a:extLst>
              <a:ext uri="{FF2B5EF4-FFF2-40B4-BE49-F238E27FC236}">
                <a16:creationId xmlns:a16="http://schemas.microsoft.com/office/drawing/2014/main" id="{6D02D132-A6FE-9591-0A00-7B76E226981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0031"/>
          </a:xfrm>
          <a:prstGeom prst="rect">
            <a:avLst/>
          </a:prstGeom>
        </p:spPr>
      </p:pic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89EE176-4F74-7DE2-BE7F-72E2E0EF64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C298F-5ACB-43E9-A83F-C868AA9328CB}" type="datetimeFigureOut">
              <a:rPr lang="da-DK" smtClean="0"/>
              <a:t>20-02-2023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0979925-2292-55C1-5436-4B50A16E58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068F5B0-503A-576D-F8F2-4B251D8C3A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F12E2-9362-44CF-AB14-7D0890A56579}" type="slidenum">
              <a:rPr lang="da-DK" smtClean="0"/>
              <a:t>‹nr.›</a:t>
            </a:fld>
            <a:endParaRPr lang="da-DK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83D3A8CE-CF14-9DAB-2CF7-0F6628C5949B}"/>
              </a:ext>
            </a:extLst>
          </p:cNvPr>
          <p:cNvSpPr txBox="1">
            <a:spLocks/>
          </p:cNvSpPr>
          <p:nvPr userDrawn="1"/>
        </p:nvSpPr>
        <p:spPr>
          <a:xfrm>
            <a:off x="717306" y="321411"/>
            <a:ext cx="7641492" cy="6770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4219012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IOq6i6zCec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7WfcrICwlI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D96C93CB-0746-88F7-2CC9-4612704FF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302" y="1813639"/>
            <a:ext cx="7744672" cy="435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506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EA1B42F2-13D7-83AE-5C10-6AF2CF7EF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564" y="1321408"/>
            <a:ext cx="6600390" cy="5536591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56B53E92-84AA-6ADB-0DE7-DC2728D37987}"/>
              </a:ext>
            </a:extLst>
          </p:cNvPr>
          <p:cNvSpPr txBox="1"/>
          <p:nvPr/>
        </p:nvSpPr>
        <p:spPr>
          <a:xfrm flipH="1">
            <a:off x="114983" y="3428998"/>
            <a:ext cx="25132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>
                <a:hlinkClick r:id="rId3"/>
              </a:rPr>
              <a:t>Mød shippingelev Christian hos Uni-Tankers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74125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dsholder til indhold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209" y="1"/>
            <a:ext cx="4685790" cy="3312646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63DE3037-1113-1204-DC78-C53BC74537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03876"/>
            <a:ext cx="3189551" cy="2254122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58EF1882-21E1-2054-4F21-F2C6E92D3E96}"/>
              </a:ext>
            </a:extLst>
          </p:cNvPr>
          <p:cNvSpPr txBox="1"/>
          <p:nvPr/>
        </p:nvSpPr>
        <p:spPr>
          <a:xfrm>
            <a:off x="3189551" y="339478"/>
            <a:ext cx="425034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Virkelighedsnær undervisning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Lærere med erfaring fra den virkelige verden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Virksomhedsopgaver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VR-briller og robotteknologi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Praktik på GF1 og GF2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Karrieremesse på Rådhuset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Business-talent</a:t>
            </a:r>
          </a:p>
          <a:p>
            <a:r>
              <a:rPr lang="da-DK" sz="2400" dirty="0">
                <a:solidFill>
                  <a:schemeClr val="bg1"/>
                </a:solidFill>
              </a:rPr>
              <a:t>Og hvad ellers</a:t>
            </a:r>
            <a:r>
              <a:rPr lang="da-DK" sz="3200" dirty="0">
                <a:solidFill>
                  <a:schemeClr val="bg1"/>
                </a:solidFill>
              </a:rPr>
              <a:t>….</a:t>
            </a:r>
          </a:p>
          <a:p>
            <a:endParaRPr lang="da-DK" sz="12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</a:rPr>
              <a:t>Elevråd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</a:rPr>
              <a:t>Ambassadør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</a:rPr>
              <a:t>International ophold i Brighton eller Dublin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</a:rPr>
              <a:t>Fodboldturneringer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</a:rPr>
              <a:t>Teambuilding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err="1">
                <a:solidFill>
                  <a:schemeClr val="bg1"/>
                </a:solidFill>
              </a:rPr>
              <a:t>Netwerk</a:t>
            </a:r>
            <a:r>
              <a:rPr lang="da-DK" dirty="0">
                <a:solidFill>
                  <a:schemeClr val="bg1"/>
                </a:solidFill>
              </a:rPr>
              <a:t> –styrke fællesskabet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</a:rPr>
              <a:t>Fredagscafé, fester på HHX og galla</a:t>
            </a:r>
          </a:p>
          <a:p>
            <a:endParaRPr lang="da-DK" dirty="0"/>
          </a:p>
          <a:p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87F50CCD-5D89-456A-0F48-09DB120B21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93661">
            <a:off x="7678605" y="3330288"/>
            <a:ext cx="4480663" cy="316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861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66710" y="4184073"/>
            <a:ext cx="4285208" cy="1336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900" dirty="0" err="1">
                <a:solidFill>
                  <a:schemeClr val="tx1"/>
                </a:solidFill>
                <a:latin typeface="+mn-lt"/>
                <a:ea typeface="+mn-ea"/>
              </a:rPr>
              <a:t>TietgenCity</a:t>
            </a:r>
            <a:r>
              <a:rPr lang="en-US" sz="1900" dirty="0">
                <a:solidFill>
                  <a:schemeClr val="tx1"/>
                </a:solidFill>
                <a:latin typeface="+mn-lt"/>
                <a:ea typeface="+mn-ea"/>
              </a:rPr>
              <a:t> 2024  </a:t>
            </a:r>
          </a:p>
          <a:p>
            <a:r>
              <a:rPr lang="en-US" sz="1900" dirty="0" err="1">
                <a:solidFill>
                  <a:schemeClr val="tx1"/>
                </a:solidFill>
                <a:latin typeface="+mn-lt"/>
                <a:ea typeface="+mn-ea"/>
              </a:rPr>
              <a:t>En</a:t>
            </a:r>
            <a:r>
              <a:rPr lang="en-US" sz="19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+mn-lt"/>
                <a:ea typeface="+mn-ea"/>
              </a:rPr>
              <a:t>nytænkende</a:t>
            </a:r>
            <a:r>
              <a:rPr lang="en-US" sz="19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+mn-lt"/>
                <a:ea typeface="+mn-ea"/>
              </a:rPr>
              <a:t>merkantil</a:t>
            </a:r>
            <a:r>
              <a:rPr lang="en-US" sz="19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+mn-lt"/>
                <a:ea typeface="+mn-ea"/>
              </a:rPr>
              <a:t>skole</a:t>
            </a:r>
            <a:endParaRPr lang="en-US" sz="1900" dirty="0">
              <a:solidFill>
                <a:schemeClr val="tx1"/>
              </a:solidFill>
              <a:latin typeface="+mn-lt"/>
              <a:ea typeface="+mn-ea"/>
            </a:endParaRPr>
          </a:p>
          <a:p>
            <a:r>
              <a:rPr lang="en-US" sz="1900" dirty="0" err="1">
                <a:solidFill>
                  <a:schemeClr val="tx1"/>
                </a:solidFill>
                <a:latin typeface="+mn-lt"/>
                <a:ea typeface="+mn-ea"/>
              </a:rPr>
              <a:t>På</a:t>
            </a:r>
            <a:r>
              <a:rPr lang="en-US" sz="19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+mn-lt"/>
                <a:ea typeface="+mn-ea"/>
              </a:rPr>
              <a:t>kanten</a:t>
            </a:r>
            <a:r>
              <a:rPr lang="en-US" sz="19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+mn-lt"/>
                <a:ea typeface="+mn-ea"/>
              </a:rPr>
              <a:t>af</a:t>
            </a:r>
            <a:r>
              <a:rPr lang="en-US" sz="19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+mn-lt"/>
                <a:ea typeface="+mn-ea"/>
              </a:rPr>
              <a:t>havnekajen</a:t>
            </a:r>
            <a:endParaRPr lang="en-US" sz="1900" dirty="0">
              <a:solidFill>
                <a:schemeClr val="tx1"/>
              </a:solidFill>
              <a:latin typeface="+mn-lt"/>
              <a:ea typeface="+mn-ea"/>
            </a:endParaRPr>
          </a:p>
          <a:p>
            <a:endParaRPr lang="en-US" sz="19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2"/>
          <a:srcRect t="17119" b="11896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80956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119641" y="2358639"/>
            <a:ext cx="1177465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6600" dirty="0">
                <a:solidFill>
                  <a:schemeClr val="bg1"/>
                </a:solidFill>
              </a:rPr>
              <a:t>Præsentation af vores uddannelser</a:t>
            </a:r>
          </a:p>
        </p:txBody>
      </p:sp>
    </p:spTree>
    <p:extLst>
      <p:ext uri="{BB962C8B-B14F-4D97-AF65-F5344CB8AC3E}">
        <p14:creationId xmlns:p14="http://schemas.microsoft.com/office/powerpoint/2010/main" val="3794790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4AD1CF35-CE96-5EB7-1353-98484CFBBCF4}"/>
              </a:ext>
            </a:extLst>
          </p:cNvPr>
          <p:cNvSpPr txBox="1"/>
          <p:nvPr/>
        </p:nvSpPr>
        <p:spPr>
          <a:xfrm>
            <a:off x="640228" y="1714711"/>
            <a:ext cx="107398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endParaRPr lang="da-DK" sz="3200" dirty="0">
              <a:solidFill>
                <a:schemeClr val="bg1"/>
              </a:solidFill>
            </a:endParaRPr>
          </a:p>
          <a:p>
            <a:r>
              <a:rPr lang="da-DK" sz="3200" dirty="0">
                <a:solidFill>
                  <a:schemeClr val="bg1"/>
                </a:solidFill>
              </a:rPr>
              <a:t>Tietgenskolens ambassadører fortæller…..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da-DK" sz="3200" dirty="0">
              <a:solidFill>
                <a:schemeClr val="bg1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da-DK" sz="3200" dirty="0">
                <a:solidFill>
                  <a:schemeClr val="bg1"/>
                </a:solidFill>
              </a:rPr>
              <a:t>Deres valg af ungdomsuddannelse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da-DK" sz="3200" dirty="0">
                <a:solidFill>
                  <a:schemeClr val="bg1"/>
                </a:solidFill>
              </a:rPr>
              <a:t>Hverdagen på Tietgen EUD/EUX</a:t>
            </a:r>
          </a:p>
          <a:p>
            <a:endParaRPr lang="da-DK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412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Pladsholder til indhold 6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084410227"/>
              </p:ext>
            </p:extLst>
          </p:nvPr>
        </p:nvGraphicFramePr>
        <p:xfrm>
          <a:off x="371360" y="1600200"/>
          <a:ext cx="5013439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Pladsholder til indhold 7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09778950"/>
              </p:ext>
            </p:extLst>
          </p:nvPr>
        </p:nvGraphicFramePr>
        <p:xfrm>
          <a:off x="6807200" y="1600200"/>
          <a:ext cx="501343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Nedadgående pil 8"/>
          <p:cNvSpPr/>
          <p:nvPr/>
        </p:nvSpPr>
        <p:spPr>
          <a:xfrm rot="16200000">
            <a:off x="6083370" y="1911186"/>
            <a:ext cx="199390" cy="296545"/>
          </a:xfrm>
          <a:prstGeom prst="downArrow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da-DK" kern="0">
              <a:solidFill>
                <a:sysClr val="window" lastClr="FFFFFF"/>
              </a:solidFill>
            </a:endParaRPr>
          </a:p>
        </p:txBody>
      </p:sp>
      <p:sp>
        <p:nvSpPr>
          <p:cNvPr id="10" name="Nedadgående pil 9"/>
          <p:cNvSpPr/>
          <p:nvPr/>
        </p:nvSpPr>
        <p:spPr>
          <a:xfrm rot="16200000">
            <a:off x="6078825" y="3846616"/>
            <a:ext cx="199390" cy="296545"/>
          </a:xfrm>
          <a:prstGeom prst="downArrow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da-DK" kern="0">
              <a:solidFill>
                <a:sysClr val="window" lastClr="FFFFFF"/>
              </a:solidFill>
            </a:endParaRPr>
          </a:p>
        </p:txBody>
      </p:sp>
      <p:sp>
        <p:nvSpPr>
          <p:cNvPr id="13" name="Nedadgående pil 12"/>
          <p:cNvSpPr/>
          <p:nvPr/>
        </p:nvSpPr>
        <p:spPr>
          <a:xfrm rot="13992323">
            <a:off x="6152918" y="3179710"/>
            <a:ext cx="116813" cy="703661"/>
          </a:xfrm>
          <a:prstGeom prst="downArrow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da-DK" kern="0">
              <a:solidFill>
                <a:sysClr val="window" lastClr="FFFFFF"/>
              </a:solidFill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1501" y="139415"/>
            <a:ext cx="71913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Nedadgående pil 14"/>
          <p:cNvSpPr/>
          <p:nvPr/>
        </p:nvSpPr>
        <p:spPr>
          <a:xfrm rot="16200000">
            <a:off x="8565150" y="4358329"/>
            <a:ext cx="188371" cy="633971"/>
          </a:xfrm>
          <a:prstGeom prst="downArrow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da-DK" kern="0">
              <a:solidFill>
                <a:sysClr val="window" lastClr="FFFFFF"/>
              </a:solidFill>
            </a:endParaRPr>
          </a:p>
        </p:txBody>
      </p:sp>
      <p:sp>
        <p:nvSpPr>
          <p:cNvPr id="16" name="Nedadgående pil 15"/>
          <p:cNvSpPr/>
          <p:nvPr/>
        </p:nvSpPr>
        <p:spPr>
          <a:xfrm rot="7367405">
            <a:off x="9697750" y="2781388"/>
            <a:ext cx="186497" cy="573117"/>
          </a:xfrm>
          <a:prstGeom prst="downArrow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da-DK" kern="0">
              <a:solidFill>
                <a:sysClr val="window" lastClr="FFFFFF"/>
              </a:solidFill>
            </a:endParaRPr>
          </a:p>
        </p:txBody>
      </p:sp>
      <p:sp>
        <p:nvSpPr>
          <p:cNvPr id="17" name="Nedadgående pil 16"/>
          <p:cNvSpPr/>
          <p:nvPr/>
        </p:nvSpPr>
        <p:spPr>
          <a:xfrm rot="14083811">
            <a:off x="9800406" y="4141574"/>
            <a:ext cx="185917" cy="580495"/>
          </a:xfrm>
          <a:prstGeom prst="downArrow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da-DK" kern="0">
              <a:solidFill>
                <a:sysClr val="window" lastClr="FFFFFF"/>
              </a:solidFill>
            </a:endParaRPr>
          </a:p>
        </p:txBody>
      </p:sp>
      <p:sp>
        <p:nvSpPr>
          <p:cNvPr id="2" name="Tekstboks 1"/>
          <p:cNvSpPr txBox="1"/>
          <p:nvPr/>
        </p:nvSpPr>
        <p:spPr>
          <a:xfrm rot="21253677">
            <a:off x="5356636" y="3355391"/>
            <a:ext cx="1086683" cy="307777"/>
          </a:xfrm>
          <a:prstGeom prst="rect">
            <a:avLst/>
          </a:prstGeom>
          <a:solidFill>
            <a:schemeClr val="accent3">
              <a:lumMod val="50000"/>
            </a:schemeClr>
          </a:solidFill>
          <a:scene3d>
            <a:camera prst="isometricTop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da-DK" sz="1400" dirty="0">
                <a:solidFill>
                  <a:prstClr val="white"/>
                </a:solidFill>
              </a:rPr>
              <a:t>Tietgen EUX</a:t>
            </a:r>
          </a:p>
        </p:txBody>
      </p:sp>
    </p:spTree>
    <p:extLst>
      <p:ext uri="{BB962C8B-B14F-4D97-AF65-F5344CB8AC3E}">
        <p14:creationId xmlns:p14="http://schemas.microsoft.com/office/powerpoint/2010/main" val="3609750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felt 7"/>
          <p:cNvSpPr txBox="1"/>
          <p:nvPr/>
        </p:nvSpPr>
        <p:spPr>
          <a:xfrm>
            <a:off x="1775520" y="5995930"/>
            <a:ext cx="8640960" cy="340519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1400" dirty="0">
                <a:solidFill>
                  <a:schemeClr val="bg1"/>
                </a:solidFill>
              </a:rPr>
              <a:t>Grundskolens 9. klasse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Tekstfelt 9"/>
          <p:cNvSpPr txBox="1"/>
          <p:nvPr/>
        </p:nvSpPr>
        <p:spPr>
          <a:xfrm>
            <a:off x="2477527" y="4372828"/>
            <a:ext cx="2943748" cy="578882"/>
          </a:xfrm>
          <a:prstGeom prst="roundRect">
            <a:avLst/>
          </a:prstGeom>
          <a:solidFill>
            <a:srgbClr val="1566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a-DK" sz="1400" dirty="0">
                <a:solidFill>
                  <a:schemeClr val="bg1"/>
                </a:solidFill>
              </a:rPr>
              <a:t>Erhvervsuddannelser EUD</a:t>
            </a:r>
          </a:p>
          <a:p>
            <a:pPr algn="ctr"/>
            <a:r>
              <a:rPr lang="da-DK" sz="1400" dirty="0">
                <a:solidFill>
                  <a:schemeClr val="bg1"/>
                </a:solidFill>
              </a:rPr>
              <a:t>m/u EUX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Tekstfelt 10"/>
          <p:cNvSpPr txBox="1"/>
          <p:nvPr/>
        </p:nvSpPr>
        <p:spPr>
          <a:xfrm>
            <a:off x="3359696" y="5619412"/>
            <a:ext cx="5472608" cy="340519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1400" dirty="0">
                <a:solidFill>
                  <a:schemeClr val="bg1"/>
                </a:solidFill>
              </a:rPr>
              <a:t>20/20      EUD10      FGU (AGU, PGU, EGU)        Andet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Tekstfelt 11"/>
          <p:cNvSpPr txBox="1"/>
          <p:nvPr/>
        </p:nvSpPr>
        <p:spPr>
          <a:xfrm>
            <a:off x="6749038" y="4362337"/>
            <a:ext cx="2944800" cy="578882"/>
          </a:xfrm>
          <a:prstGeom prst="roundRect">
            <a:avLst/>
          </a:prstGeom>
          <a:solidFill>
            <a:srgbClr val="15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1400" dirty="0">
                <a:solidFill>
                  <a:schemeClr val="bg1"/>
                </a:solidFill>
              </a:rPr>
              <a:t>Gymnasiale uddannelser</a:t>
            </a:r>
          </a:p>
          <a:p>
            <a:pPr algn="ctr"/>
            <a:r>
              <a:rPr lang="da-DK" sz="1400" dirty="0">
                <a:solidFill>
                  <a:schemeClr val="bg1"/>
                </a:solidFill>
              </a:rPr>
              <a:t>HHX  STX  HTX  HF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Tekstfelt 12"/>
          <p:cNvSpPr txBox="1"/>
          <p:nvPr/>
        </p:nvSpPr>
        <p:spPr>
          <a:xfrm>
            <a:off x="3071664" y="3573384"/>
            <a:ext cx="2359104" cy="340519"/>
          </a:xfrm>
          <a:prstGeom prst="roundRect">
            <a:avLst/>
          </a:prstGeom>
          <a:solidFill>
            <a:schemeClr val="accent5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a-DK" sz="1400" dirty="0">
                <a:solidFill>
                  <a:schemeClr val="bg1"/>
                </a:solidFill>
              </a:rPr>
              <a:t>Akademiuddannelser</a:t>
            </a:r>
            <a:r>
              <a:rPr lang="da-DK" sz="1400" dirty="0"/>
              <a:t> </a:t>
            </a:r>
            <a:r>
              <a:rPr lang="da-DK" sz="1400" dirty="0">
                <a:solidFill>
                  <a:schemeClr val="bg1"/>
                </a:solidFill>
              </a:rPr>
              <a:t>AK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Tekstfelt 13"/>
          <p:cNvSpPr txBox="1"/>
          <p:nvPr/>
        </p:nvSpPr>
        <p:spPr>
          <a:xfrm>
            <a:off x="3071664" y="2813152"/>
            <a:ext cx="2359104" cy="340519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a-DK" sz="1400" dirty="0">
                <a:solidFill>
                  <a:schemeClr val="bg1"/>
                </a:solidFill>
              </a:rPr>
              <a:t>Professionsbachelor MVU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Tekstfelt 14"/>
          <p:cNvSpPr txBox="1"/>
          <p:nvPr/>
        </p:nvSpPr>
        <p:spPr>
          <a:xfrm>
            <a:off x="3071664" y="1969314"/>
            <a:ext cx="2359104" cy="340519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a-DK" sz="1400" dirty="0">
                <a:solidFill>
                  <a:schemeClr val="bg1"/>
                </a:solidFill>
              </a:rPr>
              <a:t>Universitetsuddannelser LVU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7" name="Tekstfelt 16"/>
          <p:cNvSpPr txBox="1"/>
          <p:nvPr/>
        </p:nvSpPr>
        <p:spPr>
          <a:xfrm>
            <a:off x="6749038" y="2445075"/>
            <a:ext cx="2944800" cy="1055608"/>
          </a:xfrm>
          <a:prstGeom prst="roundRect">
            <a:avLst/>
          </a:prstGeom>
          <a:solidFill>
            <a:srgbClr val="255084"/>
          </a:solidFill>
        </p:spPr>
        <p:txBody>
          <a:bodyPr wrap="square" rtlCol="0">
            <a:spAutoFit/>
          </a:bodyPr>
          <a:lstStyle/>
          <a:p>
            <a:r>
              <a:rPr lang="da-DK" sz="1400" dirty="0">
                <a:solidFill>
                  <a:schemeClr val="bg1"/>
                </a:solidFill>
              </a:rPr>
              <a:t>Kunstneriske uddannelser</a:t>
            </a:r>
          </a:p>
          <a:p>
            <a:r>
              <a:rPr lang="da-DK" sz="1400" dirty="0">
                <a:solidFill>
                  <a:schemeClr val="bg1"/>
                </a:solidFill>
              </a:rPr>
              <a:t>Politi og forsvar</a:t>
            </a:r>
          </a:p>
          <a:p>
            <a:r>
              <a:rPr lang="da-DK" sz="1400" dirty="0">
                <a:solidFill>
                  <a:schemeClr val="bg1"/>
                </a:solidFill>
              </a:rPr>
              <a:t>Maritime uddannelser</a:t>
            </a:r>
          </a:p>
          <a:p>
            <a:r>
              <a:rPr lang="da-DK" sz="1400" dirty="0">
                <a:solidFill>
                  <a:schemeClr val="bg1"/>
                </a:solidFill>
              </a:rPr>
              <a:t>+ andre videregående uddannelser</a:t>
            </a:r>
          </a:p>
        </p:txBody>
      </p:sp>
      <p:sp>
        <p:nvSpPr>
          <p:cNvPr id="18" name="Tekstfelt 17"/>
          <p:cNvSpPr txBox="1"/>
          <p:nvPr/>
        </p:nvSpPr>
        <p:spPr>
          <a:xfrm>
            <a:off x="1767454" y="5627265"/>
            <a:ext cx="1420146" cy="340519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1400" dirty="0">
                <a:solidFill>
                  <a:schemeClr val="bg1"/>
                </a:solidFill>
              </a:rPr>
              <a:t>10. klasse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9" name="Tekstfelt 18"/>
          <p:cNvSpPr txBox="1"/>
          <p:nvPr/>
        </p:nvSpPr>
        <p:spPr>
          <a:xfrm>
            <a:off x="8996334" y="5619412"/>
            <a:ext cx="1420146" cy="340519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1400" dirty="0">
                <a:solidFill>
                  <a:schemeClr val="bg1"/>
                </a:solidFill>
              </a:rPr>
              <a:t>10. klasse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" name="Tekstfelt 19"/>
          <p:cNvSpPr txBox="1"/>
          <p:nvPr/>
        </p:nvSpPr>
        <p:spPr>
          <a:xfrm>
            <a:off x="1775521" y="2636796"/>
            <a:ext cx="938183" cy="1260038"/>
          </a:xfrm>
          <a:prstGeom prst="roundRect">
            <a:avLst/>
          </a:prstGeom>
          <a:solidFill>
            <a:srgbClr val="137F75"/>
          </a:solidFill>
        </p:spPr>
        <p:txBody>
          <a:bodyPr wrap="square" rtlCol="0" anchor="ctr">
            <a:spAutoFit/>
          </a:bodyPr>
          <a:lstStyle/>
          <a:p>
            <a:pPr algn="ctr"/>
            <a:endParaRPr lang="da-DK" sz="1400" dirty="0">
              <a:solidFill>
                <a:schemeClr val="bg1"/>
              </a:solidFill>
            </a:endParaRPr>
          </a:p>
          <a:p>
            <a:pPr algn="ctr"/>
            <a:endParaRPr lang="da-DK" sz="1400" dirty="0">
              <a:solidFill>
                <a:schemeClr val="bg1"/>
              </a:solidFill>
            </a:endParaRPr>
          </a:p>
          <a:p>
            <a:pPr algn="ctr"/>
            <a:r>
              <a:rPr lang="da-DK" sz="1400" dirty="0">
                <a:solidFill>
                  <a:schemeClr val="bg1"/>
                </a:solidFill>
              </a:rPr>
              <a:t>Job         </a:t>
            </a:r>
          </a:p>
          <a:p>
            <a:pPr algn="ctr"/>
            <a:endParaRPr lang="da-DK" sz="1400" dirty="0">
              <a:solidFill>
                <a:schemeClr val="bg1"/>
              </a:solidFill>
            </a:endParaRPr>
          </a:p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29" name="Lige pilforbindelse 28"/>
          <p:cNvCxnSpPr/>
          <p:nvPr/>
        </p:nvCxnSpPr>
        <p:spPr>
          <a:xfrm flipV="1">
            <a:off x="3287688" y="4951711"/>
            <a:ext cx="0" cy="1044219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Lige pilforbindelse 31"/>
          <p:cNvCxnSpPr/>
          <p:nvPr/>
        </p:nvCxnSpPr>
        <p:spPr>
          <a:xfrm flipV="1">
            <a:off x="3719736" y="4951711"/>
            <a:ext cx="0" cy="66770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Lige pilforbindelse 34"/>
          <p:cNvCxnSpPr/>
          <p:nvPr/>
        </p:nvCxnSpPr>
        <p:spPr>
          <a:xfrm flipV="1">
            <a:off x="2855640" y="4938937"/>
            <a:ext cx="0" cy="66770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Lige pilforbindelse 35"/>
          <p:cNvCxnSpPr/>
          <p:nvPr/>
        </p:nvCxnSpPr>
        <p:spPr>
          <a:xfrm flipV="1">
            <a:off x="8905627" y="4951711"/>
            <a:ext cx="0" cy="1044219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Lige pilforbindelse 36"/>
          <p:cNvCxnSpPr/>
          <p:nvPr/>
        </p:nvCxnSpPr>
        <p:spPr>
          <a:xfrm flipV="1">
            <a:off x="9337675" y="4951711"/>
            <a:ext cx="0" cy="66770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Lige pilforbindelse 37"/>
          <p:cNvCxnSpPr/>
          <p:nvPr/>
        </p:nvCxnSpPr>
        <p:spPr>
          <a:xfrm flipV="1">
            <a:off x="8473579" y="4954278"/>
            <a:ext cx="0" cy="66770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Vinklet forbindelse 38"/>
          <p:cNvCxnSpPr>
            <a:stCxn id="10" idx="1"/>
            <a:endCxn id="20" idx="2"/>
          </p:cNvCxnSpPr>
          <p:nvPr/>
        </p:nvCxnSpPr>
        <p:spPr>
          <a:xfrm rot="10800000">
            <a:off x="2244614" y="3896836"/>
            <a:ext cx="232915" cy="765435"/>
          </a:xfrm>
          <a:prstGeom prst="bentConnector2">
            <a:avLst/>
          </a:prstGeom>
          <a:ln w="254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Vinklet forbindelse 41"/>
          <p:cNvCxnSpPr>
            <a:endCxn id="15" idx="3"/>
          </p:cNvCxnSpPr>
          <p:nvPr/>
        </p:nvCxnSpPr>
        <p:spPr>
          <a:xfrm rot="16200000" flipV="1">
            <a:off x="4511386" y="3058956"/>
            <a:ext cx="2522696" cy="683931"/>
          </a:xfrm>
          <a:prstGeom prst="bentConnector2">
            <a:avLst/>
          </a:prstGeom>
          <a:ln w="254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Lige pilforbindelse 43"/>
          <p:cNvCxnSpPr>
            <a:stCxn id="10" idx="3"/>
          </p:cNvCxnSpPr>
          <p:nvPr/>
        </p:nvCxnSpPr>
        <p:spPr>
          <a:xfrm>
            <a:off x="5421276" y="4662269"/>
            <a:ext cx="674725" cy="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Lige pilforbindelse 45"/>
          <p:cNvCxnSpPr/>
          <p:nvPr/>
        </p:nvCxnSpPr>
        <p:spPr>
          <a:xfrm flipH="1">
            <a:off x="6121712" y="4646533"/>
            <a:ext cx="627327" cy="10491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Lige pilforbindelse 50"/>
          <p:cNvCxnSpPr/>
          <p:nvPr/>
        </p:nvCxnSpPr>
        <p:spPr>
          <a:xfrm flipH="1">
            <a:off x="5421275" y="3743643"/>
            <a:ext cx="693424" cy="10491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Lige pilforbindelse 57"/>
          <p:cNvCxnSpPr>
            <a:stCxn id="14" idx="3"/>
            <a:endCxn id="17" idx="1"/>
          </p:cNvCxnSpPr>
          <p:nvPr/>
        </p:nvCxnSpPr>
        <p:spPr>
          <a:xfrm flipV="1">
            <a:off x="5430768" y="2972879"/>
            <a:ext cx="1318270" cy="10532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Lige pilforbindelse 25"/>
          <p:cNvCxnSpPr>
            <a:stCxn id="20" idx="3"/>
          </p:cNvCxnSpPr>
          <p:nvPr/>
        </p:nvCxnSpPr>
        <p:spPr>
          <a:xfrm>
            <a:off x="2713704" y="3266815"/>
            <a:ext cx="357961" cy="233868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Lige pilforbindelse 29"/>
          <p:cNvCxnSpPr/>
          <p:nvPr/>
        </p:nvCxnSpPr>
        <p:spPr>
          <a:xfrm flipV="1">
            <a:off x="2713703" y="2336719"/>
            <a:ext cx="384542" cy="476433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Lige pilforbindelse 30"/>
          <p:cNvCxnSpPr/>
          <p:nvPr/>
        </p:nvCxnSpPr>
        <p:spPr>
          <a:xfrm>
            <a:off x="2713704" y="3030610"/>
            <a:ext cx="357961" cy="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8627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59EAA8A1-3191-E211-FC30-115C218945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2687"/>
            <a:ext cx="12317934" cy="692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979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er 10. Business?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589EF38F-39AF-3269-3C85-0F4D83E2DC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8" t="20817" r="23016" b="6277"/>
          <a:stretch/>
        </p:blipFill>
        <p:spPr>
          <a:xfrm>
            <a:off x="4798067" y="1367353"/>
            <a:ext cx="6355423" cy="5132006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3EB7BBF5-235B-8EE0-FC7F-4D6F596C0363}"/>
              </a:ext>
            </a:extLst>
          </p:cNvPr>
          <p:cNvSpPr txBox="1"/>
          <p:nvPr/>
        </p:nvSpPr>
        <p:spPr>
          <a:xfrm>
            <a:off x="405182" y="2069720"/>
            <a:ext cx="456104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da-DK" sz="2000" dirty="0">
                <a:solidFill>
                  <a:srgbClr val="000000"/>
                </a:solidFill>
                <a:latin typeface="Open Sans" panose="020B0606030504020204" pitchFamily="34" charset="0"/>
              </a:rPr>
              <a:t>F</a:t>
            </a:r>
            <a:r>
              <a:rPr lang="da-DK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olkeskolens obligatoriske 10. klasse fag: dansk, engelsk, matematik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a-DK" sz="200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a-DK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Grundforløb 1 fra eux business: dansk C, engelsk C, samfundsfag C og valgfag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a-DK" sz="200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a-DK" sz="2000" dirty="0">
                <a:solidFill>
                  <a:srgbClr val="000000"/>
                </a:solidFill>
                <a:latin typeface="Open Sans" panose="020B0606030504020204" pitchFamily="34" charset="0"/>
              </a:rPr>
              <a:t>Adgangsgivende til EUX, HHX, STX, HTX og HF</a:t>
            </a: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1098498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EE569367-49B5-51D2-0751-6042BDB8B0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3" r="2020" b="7946"/>
          <a:stretch/>
        </p:blipFill>
        <p:spPr>
          <a:xfrm>
            <a:off x="2092037" y="1315655"/>
            <a:ext cx="7439890" cy="5542345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03688969-4BAE-A9FB-DBEA-1748B9858C1C}"/>
              </a:ext>
            </a:extLst>
          </p:cNvPr>
          <p:cNvSpPr txBox="1"/>
          <p:nvPr/>
        </p:nvSpPr>
        <p:spPr>
          <a:xfrm>
            <a:off x="312101" y="4801968"/>
            <a:ext cx="165358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>
                <a:solidFill>
                  <a:schemeClr val="bg1"/>
                </a:solidFill>
                <a:hlinkClick r:id="rId3"/>
              </a:rPr>
              <a:t>Mød Sofie, der er detailelev hos Føtex i Nyborg. - YouTube</a:t>
            </a:r>
            <a:endParaRPr lang="da-D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82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FC79F90E-1CA2-E9CB-736D-EA96A19902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7"/>
          <a:stretch/>
        </p:blipFill>
        <p:spPr>
          <a:xfrm>
            <a:off x="2376055" y="1366083"/>
            <a:ext cx="6788728" cy="549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178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33D85FB00683149ABB2E33DF3AE966A" ma:contentTypeVersion="0" ma:contentTypeDescription="Opret et nyt dokument." ma:contentTypeScope="" ma:versionID="4c426225b64389df8e349e373b3b96e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c504b555cbc0eb2a32092f08c35baa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26CD237-F502-4BC6-AE72-E63043AC9569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4614266-05C1-4A74-AA01-B5C14D44F2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8C34337-F38C-4DB5-8E02-5F0B5C2E228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1795</TotalTime>
  <Words>234</Words>
  <Application>Microsoft Office PowerPoint</Application>
  <PresentationFormat>Widescreen</PresentationFormat>
  <Paragraphs>67</Paragraphs>
  <Slides>12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Candara</vt:lpstr>
      <vt:lpstr>Open Sans</vt:lpstr>
      <vt:lpstr>Verdana</vt:lpstr>
      <vt:lpstr>Wingdings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Hvad er 10. Business?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Tietgen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Anja Engholm</dc:creator>
  <cp:lastModifiedBy>Connie Gehling</cp:lastModifiedBy>
  <cp:revision>56</cp:revision>
  <cp:lastPrinted>2022-09-29T12:35:34Z</cp:lastPrinted>
  <dcterms:created xsi:type="dcterms:W3CDTF">2022-09-27T08:22:46Z</dcterms:created>
  <dcterms:modified xsi:type="dcterms:W3CDTF">2023-02-20T12:37:28Z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0x010100833D85FB00683149ABB2E33DF3AE966A</vt:lpwstr>
  </property>
</Properties>
</file>