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97" r:id="rId4"/>
    <p:sldId id="257" r:id="rId5"/>
    <p:sldId id="298" r:id="rId6"/>
    <p:sldId id="299" r:id="rId7"/>
    <p:sldId id="300" r:id="rId8"/>
    <p:sldId id="301" r:id="rId9"/>
    <p:sldId id="302" r:id="rId10"/>
    <p:sldId id="304" r:id="rId11"/>
    <p:sldId id="305" r:id="rId12"/>
    <p:sldId id="306" r:id="rId13"/>
    <p:sldId id="307" r:id="rId14"/>
    <p:sldId id="308" r:id="rId15"/>
    <p:sldId id="303" r:id="rId16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8095"/>
    <a:srgbClr val="648ACE"/>
    <a:srgbClr val="6A8E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9190FA-6DCE-4471-84DD-D8129E05477A}" v="19" dt="2023-02-02T13:14:49.6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9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sper Østerbye" userId="b04935bc-247c-4fdd-b369-c264520faa42" providerId="ADAL" clId="{999190FA-6DCE-4471-84DD-D8129E05477A}"/>
    <pc:docChg chg="undo custSel addSld modSld sldOrd">
      <pc:chgData name="Jesper Østerbye" userId="b04935bc-247c-4fdd-b369-c264520faa42" providerId="ADAL" clId="{999190FA-6DCE-4471-84DD-D8129E05477A}" dt="2023-02-06T11:22:47.449" v="172" actId="1076"/>
      <pc:docMkLst>
        <pc:docMk/>
      </pc:docMkLst>
      <pc:sldChg chg="addSp modSp mod">
        <pc:chgData name="Jesper Østerbye" userId="b04935bc-247c-4fdd-b369-c264520faa42" providerId="ADAL" clId="{999190FA-6DCE-4471-84DD-D8129E05477A}" dt="2023-02-02T13:09:34.333" v="52" actId="1076"/>
        <pc:sldMkLst>
          <pc:docMk/>
          <pc:sldMk cId="4130485140" sldId="258"/>
        </pc:sldMkLst>
        <pc:spChg chg="add mod">
          <ac:chgData name="Jesper Østerbye" userId="b04935bc-247c-4fdd-b369-c264520faa42" providerId="ADAL" clId="{999190FA-6DCE-4471-84DD-D8129E05477A}" dt="2023-02-02T13:09:34.333" v="52" actId="1076"/>
          <ac:spMkLst>
            <pc:docMk/>
            <pc:sldMk cId="4130485140" sldId="258"/>
            <ac:spMk id="3" creationId="{3D380221-3B5A-069F-314E-EB853EC65F88}"/>
          </ac:spMkLst>
        </pc:spChg>
        <pc:picChg chg="mod">
          <ac:chgData name="Jesper Østerbye" userId="b04935bc-247c-4fdd-b369-c264520faa42" providerId="ADAL" clId="{999190FA-6DCE-4471-84DD-D8129E05477A}" dt="2023-02-02T13:08:56.899" v="16" actId="1076"/>
          <ac:picMkLst>
            <pc:docMk/>
            <pc:sldMk cId="4130485140" sldId="258"/>
            <ac:picMk id="5" creationId="{CF3E5696-92C0-AB8E-504E-162D13E00066}"/>
          </ac:picMkLst>
        </pc:picChg>
      </pc:sldChg>
      <pc:sldChg chg="addSp delSp modSp mod">
        <pc:chgData name="Jesper Østerbye" userId="b04935bc-247c-4fdd-b369-c264520faa42" providerId="ADAL" clId="{999190FA-6DCE-4471-84DD-D8129E05477A}" dt="2023-02-06T11:22:47.449" v="172" actId="1076"/>
        <pc:sldMkLst>
          <pc:docMk/>
          <pc:sldMk cId="2724973155" sldId="303"/>
        </pc:sldMkLst>
        <pc:spChg chg="add mod">
          <ac:chgData name="Jesper Østerbye" userId="b04935bc-247c-4fdd-b369-c264520faa42" providerId="ADAL" clId="{999190FA-6DCE-4471-84DD-D8129E05477A}" dt="2023-02-02T13:08:03.539" v="3" actId="1076"/>
          <ac:spMkLst>
            <pc:docMk/>
            <pc:sldMk cId="2724973155" sldId="303"/>
            <ac:spMk id="2" creationId="{DE65B8DE-10AD-AFFE-286E-9C7DAD6CEA9C}"/>
          </ac:spMkLst>
        </pc:spChg>
        <pc:spChg chg="add mod">
          <ac:chgData name="Jesper Østerbye" userId="b04935bc-247c-4fdd-b369-c264520faa42" providerId="ADAL" clId="{999190FA-6DCE-4471-84DD-D8129E05477A}" dt="2023-02-06T11:22:38.552" v="171" actId="1076"/>
          <ac:spMkLst>
            <pc:docMk/>
            <pc:sldMk cId="2724973155" sldId="303"/>
            <ac:spMk id="6" creationId="{C081C2F9-E57B-44B2-8954-0F90A8AB7E5C}"/>
          </ac:spMkLst>
        </pc:spChg>
        <pc:spChg chg="add mod">
          <ac:chgData name="Jesper Østerbye" userId="b04935bc-247c-4fdd-b369-c264520faa42" providerId="ADAL" clId="{999190FA-6DCE-4471-84DD-D8129E05477A}" dt="2023-02-06T11:22:47.449" v="172" actId="1076"/>
          <ac:spMkLst>
            <pc:docMk/>
            <pc:sldMk cId="2724973155" sldId="303"/>
            <ac:spMk id="11" creationId="{8193ABEF-0EB9-045B-CB55-3AE1121753CB}"/>
          </ac:spMkLst>
        </pc:spChg>
        <pc:picChg chg="add del mod">
          <ac:chgData name="Jesper Østerbye" userId="b04935bc-247c-4fdd-b369-c264520faa42" providerId="ADAL" clId="{999190FA-6DCE-4471-84DD-D8129E05477A}" dt="2023-02-06T11:21:04.175" v="163" actId="478"/>
          <ac:picMkLst>
            <pc:docMk/>
            <pc:sldMk cId="2724973155" sldId="303"/>
            <ac:picMk id="3" creationId="{FA9D7D96-FC25-579F-0EA4-82BE5A65BC38}"/>
          </ac:picMkLst>
        </pc:picChg>
        <pc:picChg chg="del">
          <ac:chgData name="Jesper Østerbye" userId="b04935bc-247c-4fdd-b369-c264520faa42" providerId="ADAL" clId="{999190FA-6DCE-4471-84DD-D8129E05477A}" dt="2023-02-02T13:07:49.561" v="0" actId="478"/>
          <ac:picMkLst>
            <pc:docMk/>
            <pc:sldMk cId="2724973155" sldId="303"/>
            <ac:picMk id="4" creationId="{48C8FCD8-2F0E-9E59-54CF-9813F247098E}"/>
          </ac:picMkLst>
        </pc:picChg>
        <pc:picChg chg="add mod">
          <ac:chgData name="Jesper Østerbye" userId="b04935bc-247c-4fdd-b369-c264520faa42" providerId="ADAL" clId="{999190FA-6DCE-4471-84DD-D8129E05477A}" dt="2023-02-06T11:22:35.072" v="170" actId="1076"/>
          <ac:picMkLst>
            <pc:docMk/>
            <pc:sldMk cId="2724973155" sldId="303"/>
            <ac:picMk id="9" creationId="{C602F8B5-60F8-0FC6-6532-DE53BDE4FF81}"/>
          </ac:picMkLst>
        </pc:picChg>
      </pc:sldChg>
      <pc:sldChg chg="addSp delSp modSp add mod">
        <pc:chgData name="Jesper Østerbye" userId="b04935bc-247c-4fdd-b369-c264520faa42" providerId="ADAL" clId="{999190FA-6DCE-4471-84DD-D8129E05477A}" dt="2023-02-02T13:11:15.434" v="57"/>
        <pc:sldMkLst>
          <pc:docMk/>
          <pc:sldMk cId="649931178" sldId="304"/>
        </pc:sldMkLst>
        <pc:picChg chg="add mod">
          <ac:chgData name="Jesper Østerbye" userId="b04935bc-247c-4fdd-b369-c264520faa42" providerId="ADAL" clId="{999190FA-6DCE-4471-84DD-D8129E05477A}" dt="2023-02-02T13:11:05.489" v="55"/>
          <ac:picMkLst>
            <pc:docMk/>
            <pc:sldMk cId="649931178" sldId="304"/>
            <ac:picMk id="2" creationId="{3855EFB8-EE91-8EB8-AF84-2D74EF7C2E95}"/>
          </ac:picMkLst>
        </pc:picChg>
        <pc:picChg chg="add mod">
          <ac:chgData name="Jesper Østerbye" userId="b04935bc-247c-4fdd-b369-c264520faa42" providerId="ADAL" clId="{999190FA-6DCE-4471-84DD-D8129E05477A}" dt="2023-02-02T13:11:10.540" v="56"/>
          <ac:picMkLst>
            <pc:docMk/>
            <pc:sldMk cId="649931178" sldId="304"/>
            <ac:picMk id="3" creationId="{F8BD437D-D2C8-DE83-5D88-6E3AD7370789}"/>
          </ac:picMkLst>
        </pc:picChg>
        <pc:picChg chg="del">
          <ac:chgData name="Jesper Østerbye" userId="b04935bc-247c-4fdd-b369-c264520faa42" providerId="ADAL" clId="{999190FA-6DCE-4471-84DD-D8129E05477A}" dt="2023-02-02T13:11:04.563" v="54" actId="478"/>
          <ac:picMkLst>
            <pc:docMk/>
            <pc:sldMk cId="649931178" sldId="304"/>
            <ac:picMk id="4" creationId="{48C8FCD8-2F0E-9E59-54CF-9813F247098E}"/>
          </ac:picMkLst>
        </pc:picChg>
        <pc:picChg chg="add mod">
          <ac:chgData name="Jesper Østerbye" userId="b04935bc-247c-4fdd-b369-c264520faa42" providerId="ADAL" clId="{999190FA-6DCE-4471-84DD-D8129E05477A}" dt="2023-02-02T13:11:15.434" v="57"/>
          <ac:picMkLst>
            <pc:docMk/>
            <pc:sldMk cId="649931178" sldId="304"/>
            <ac:picMk id="6" creationId="{816BD614-A1DC-2814-4B33-E7EB3F67FC36}"/>
          </ac:picMkLst>
        </pc:picChg>
      </pc:sldChg>
      <pc:sldChg chg="addSp delSp modSp add mod ord">
        <pc:chgData name="Jesper Østerbye" userId="b04935bc-247c-4fdd-b369-c264520faa42" providerId="ADAL" clId="{999190FA-6DCE-4471-84DD-D8129E05477A}" dt="2023-02-02T13:13:17.763" v="105" actId="20577"/>
        <pc:sldMkLst>
          <pc:docMk/>
          <pc:sldMk cId="459491449" sldId="305"/>
        </pc:sldMkLst>
        <pc:spChg chg="add mod">
          <ac:chgData name="Jesper Østerbye" userId="b04935bc-247c-4fdd-b369-c264520faa42" providerId="ADAL" clId="{999190FA-6DCE-4471-84DD-D8129E05477A}" dt="2023-02-02T13:12:04.138" v="67" actId="207"/>
          <ac:spMkLst>
            <pc:docMk/>
            <pc:sldMk cId="459491449" sldId="305"/>
            <ac:spMk id="2" creationId="{D60FDCEA-7B4E-D00B-7B0D-7620B3C7F29D}"/>
          </ac:spMkLst>
        </pc:spChg>
        <pc:spChg chg="mod">
          <ac:chgData name="Jesper Østerbye" userId="b04935bc-247c-4fdd-b369-c264520faa42" providerId="ADAL" clId="{999190FA-6DCE-4471-84DD-D8129E05477A}" dt="2023-02-02T13:13:17.763" v="105" actId="20577"/>
          <ac:spMkLst>
            <pc:docMk/>
            <pc:sldMk cId="459491449" sldId="305"/>
            <ac:spMk id="8" creationId="{3DC94AFE-D659-5834-5F98-ECC0D4B26935}"/>
          </ac:spMkLst>
        </pc:spChg>
        <pc:picChg chg="add mod">
          <ac:chgData name="Jesper Østerbye" userId="b04935bc-247c-4fdd-b369-c264520faa42" providerId="ADAL" clId="{999190FA-6DCE-4471-84DD-D8129E05477A}" dt="2023-02-02T13:11:56.406" v="66" actId="1076"/>
          <ac:picMkLst>
            <pc:docMk/>
            <pc:sldMk cId="459491449" sldId="305"/>
            <ac:picMk id="3" creationId="{B30557B9-17CF-7EEB-53AB-420262DD06FF}"/>
          </ac:picMkLst>
        </pc:picChg>
        <pc:picChg chg="del">
          <ac:chgData name="Jesper Østerbye" userId="b04935bc-247c-4fdd-b369-c264520faa42" providerId="ADAL" clId="{999190FA-6DCE-4471-84DD-D8129E05477A}" dt="2023-02-02T13:11:39.742" v="61" actId="478"/>
          <ac:picMkLst>
            <pc:docMk/>
            <pc:sldMk cId="459491449" sldId="305"/>
            <ac:picMk id="4" creationId="{48C8FCD8-2F0E-9E59-54CF-9813F247098E}"/>
          </ac:picMkLst>
        </pc:picChg>
      </pc:sldChg>
      <pc:sldChg chg="addSp delSp modSp add mod">
        <pc:chgData name="Jesper Østerbye" userId="b04935bc-247c-4fdd-b369-c264520faa42" providerId="ADAL" clId="{999190FA-6DCE-4471-84DD-D8129E05477A}" dt="2023-02-02T13:13:10.427" v="96" actId="20577"/>
        <pc:sldMkLst>
          <pc:docMk/>
          <pc:sldMk cId="817952184" sldId="306"/>
        </pc:sldMkLst>
        <pc:spChg chg="del">
          <ac:chgData name="Jesper Østerbye" userId="b04935bc-247c-4fdd-b369-c264520faa42" providerId="ADAL" clId="{999190FA-6DCE-4471-84DD-D8129E05477A}" dt="2023-02-02T13:12:31.030" v="71" actId="478"/>
          <ac:spMkLst>
            <pc:docMk/>
            <pc:sldMk cId="817952184" sldId="306"/>
            <ac:spMk id="2" creationId="{D60FDCEA-7B4E-D00B-7B0D-7620B3C7F29D}"/>
          </ac:spMkLst>
        </pc:spChg>
        <pc:spChg chg="add del mod">
          <ac:chgData name="Jesper Østerbye" userId="b04935bc-247c-4fdd-b369-c264520faa42" providerId="ADAL" clId="{999190FA-6DCE-4471-84DD-D8129E05477A}" dt="2023-02-02T13:12:33.255" v="72" actId="478"/>
          <ac:spMkLst>
            <pc:docMk/>
            <pc:sldMk cId="817952184" sldId="306"/>
            <ac:spMk id="6" creationId="{E8EEA1AA-248B-42DF-C002-430D506A1B32}"/>
          </ac:spMkLst>
        </pc:spChg>
        <pc:spChg chg="mod">
          <ac:chgData name="Jesper Østerbye" userId="b04935bc-247c-4fdd-b369-c264520faa42" providerId="ADAL" clId="{999190FA-6DCE-4471-84DD-D8129E05477A}" dt="2023-02-02T13:13:10.427" v="96" actId="20577"/>
          <ac:spMkLst>
            <pc:docMk/>
            <pc:sldMk cId="817952184" sldId="306"/>
            <ac:spMk id="8" creationId="{3DC94AFE-D659-5834-5F98-ECC0D4B26935}"/>
          </ac:spMkLst>
        </pc:spChg>
        <pc:picChg chg="del mod">
          <ac:chgData name="Jesper Østerbye" userId="b04935bc-247c-4fdd-b369-c264520faa42" providerId="ADAL" clId="{999190FA-6DCE-4471-84DD-D8129E05477A}" dt="2023-02-02T13:12:28.995" v="70" actId="478"/>
          <ac:picMkLst>
            <pc:docMk/>
            <pc:sldMk cId="817952184" sldId="306"/>
            <ac:picMk id="3" creationId="{B30557B9-17CF-7EEB-53AB-420262DD06FF}"/>
          </ac:picMkLst>
        </pc:picChg>
        <pc:picChg chg="add mod">
          <ac:chgData name="Jesper Østerbye" userId="b04935bc-247c-4fdd-b369-c264520faa42" providerId="ADAL" clId="{999190FA-6DCE-4471-84DD-D8129E05477A}" dt="2023-02-02T13:12:41.519" v="77" actId="1076"/>
          <ac:picMkLst>
            <pc:docMk/>
            <pc:sldMk cId="817952184" sldId="306"/>
            <ac:picMk id="7" creationId="{1B65AABC-F952-D226-B5B5-C7485EDFD68F}"/>
          </ac:picMkLst>
        </pc:picChg>
        <pc:picChg chg="add mod">
          <ac:chgData name="Jesper Østerbye" userId="b04935bc-247c-4fdd-b369-c264520faa42" providerId="ADAL" clId="{999190FA-6DCE-4471-84DD-D8129E05477A}" dt="2023-02-02T13:13:02.060" v="83" actId="1076"/>
          <ac:picMkLst>
            <pc:docMk/>
            <pc:sldMk cId="817952184" sldId="306"/>
            <ac:picMk id="9" creationId="{9FB9A6B4-B5C7-487A-D0C1-AC921514BF50}"/>
          </ac:picMkLst>
        </pc:picChg>
      </pc:sldChg>
      <pc:sldChg chg="addSp delSp modSp add mod">
        <pc:chgData name="Jesper Østerbye" userId="b04935bc-247c-4fdd-b369-c264520faa42" providerId="ADAL" clId="{999190FA-6DCE-4471-84DD-D8129E05477A}" dt="2023-02-02T13:14:29.247" v="137" actId="167"/>
        <pc:sldMkLst>
          <pc:docMk/>
          <pc:sldMk cId="3885827480" sldId="307"/>
        </pc:sldMkLst>
        <pc:spChg chg="mod">
          <ac:chgData name="Jesper Østerbye" userId="b04935bc-247c-4fdd-b369-c264520faa42" providerId="ADAL" clId="{999190FA-6DCE-4471-84DD-D8129E05477A}" dt="2023-02-02T13:14:22.146" v="136" actId="20577"/>
          <ac:spMkLst>
            <pc:docMk/>
            <pc:sldMk cId="3885827480" sldId="307"/>
            <ac:spMk id="8" creationId="{3DC94AFE-D659-5834-5F98-ECC0D4B26935}"/>
          </ac:spMkLst>
        </pc:spChg>
        <pc:picChg chg="add del mod">
          <ac:chgData name="Jesper Østerbye" userId="b04935bc-247c-4fdd-b369-c264520faa42" providerId="ADAL" clId="{999190FA-6DCE-4471-84DD-D8129E05477A}" dt="2023-02-02T13:14:00.005" v="111" actId="478"/>
          <ac:picMkLst>
            <pc:docMk/>
            <pc:sldMk cId="3885827480" sldId="307"/>
            <ac:picMk id="2" creationId="{6E50D82B-276E-7838-2570-4D31EEA3C7DA}"/>
          </ac:picMkLst>
        </pc:picChg>
        <pc:picChg chg="add del mod">
          <ac:chgData name="Jesper Østerbye" userId="b04935bc-247c-4fdd-b369-c264520faa42" providerId="ADAL" clId="{999190FA-6DCE-4471-84DD-D8129E05477A}" dt="2023-02-02T13:14:01.708" v="112" actId="478"/>
          <ac:picMkLst>
            <pc:docMk/>
            <pc:sldMk cId="3885827480" sldId="307"/>
            <ac:picMk id="3" creationId="{32F3783D-A736-FFA3-F6B4-82EA623B1960}"/>
          </ac:picMkLst>
        </pc:picChg>
        <pc:picChg chg="add mod">
          <ac:chgData name="Jesper Østerbye" userId="b04935bc-247c-4fdd-b369-c264520faa42" providerId="ADAL" clId="{999190FA-6DCE-4471-84DD-D8129E05477A}" dt="2023-02-02T13:14:29.247" v="137" actId="167"/>
          <ac:picMkLst>
            <pc:docMk/>
            <pc:sldMk cId="3885827480" sldId="307"/>
            <ac:picMk id="4" creationId="{F8C62271-C312-D24B-4C2E-065D6938E226}"/>
          </ac:picMkLst>
        </pc:picChg>
        <pc:picChg chg="del">
          <ac:chgData name="Jesper Østerbye" userId="b04935bc-247c-4fdd-b369-c264520faa42" providerId="ADAL" clId="{999190FA-6DCE-4471-84DD-D8129E05477A}" dt="2023-02-02T13:13:27.679" v="107" actId="478"/>
          <ac:picMkLst>
            <pc:docMk/>
            <pc:sldMk cId="3885827480" sldId="307"/>
            <ac:picMk id="7" creationId="{1B65AABC-F952-D226-B5B5-C7485EDFD68F}"/>
          </ac:picMkLst>
        </pc:picChg>
        <pc:picChg chg="del">
          <ac:chgData name="Jesper Østerbye" userId="b04935bc-247c-4fdd-b369-c264520faa42" providerId="ADAL" clId="{999190FA-6DCE-4471-84DD-D8129E05477A}" dt="2023-02-02T13:13:28.163" v="108" actId="478"/>
          <ac:picMkLst>
            <pc:docMk/>
            <pc:sldMk cId="3885827480" sldId="307"/>
            <ac:picMk id="9" creationId="{9FB9A6B4-B5C7-487A-D0C1-AC921514BF50}"/>
          </ac:picMkLst>
        </pc:picChg>
      </pc:sldChg>
      <pc:sldChg chg="addSp delSp modSp add mod">
        <pc:chgData name="Jesper Østerbye" userId="b04935bc-247c-4fdd-b369-c264520faa42" providerId="ADAL" clId="{999190FA-6DCE-4471-84DD-D8129E05477A}" dt="2023-02-02T13:14:59.221" v="162" actId="20577"/>
        <pc:sldMkLst>
          <pc:docMk/>
          <pc:sldMk cId="4176202214" sldId="308"/>
        </pc:sldMkLst>
        <pc:spChg chg="mod">
          <ac:chgData name="Jesper Østerbye" userId="b04935bc-247c-4fdd-b369-c264520faa42" providerId="ADAL" clId="{999190FA-6DCE-4471-84DD-D8129E05477A}" dt="2023-02-02T13:14:59.221" v="162" actId="20577"/>
          <ac:spMkLst>
            <pc:docMk/>
            <pc:sldMk cId="4176202214" sldId="308"/>
            <ac:spMk id="8" creationId="{3DC94AFE-D659-5834-5F98-ECC0D4B26935}"/>
          </ac:spMkLst>
        </pc:spChg>
        <pc:picChg chg="add mod">
          <ac:chgData name="Jesper Østerbye" userId="b04935bc-247c-4fdd-b369-c264520faa42" providerId="ADAL" clId="{999190FA-6DCE-4471-84DD-D8129E05477A}" dt="2023-02-02T13:14:44.122" v="140"/>
          <ac:picMkLst>
            <pc:docMk/>
            <pc:sldMk cId="4176202214" sldId="308"/>
            <ac:picMk id="2" creationId="{7FDEC81E-230D-37E0-6419-59525F7541E4}"/>
          </ac:picMkLst>
        </pc:picChg>
        <pc:picChg chg="add mod">
          <ac:chgData name="Jesper Østerbye" userId="b04935bc-247c-4fdd-b369-c264520faa42" providerId="ADAL" clId="{999190FA-6DCE-4471-84DD-D8129E05477A}" dt="2023-02-02T13:14:49.681" v="141"/>
          <ac:picMkLst>
            <pc:docMk/>
            <pc:sldMk cId="4176202214" sldId="308"/>
            <ac:picMk id="3" creationId="{8A6BD2BC-1E4A-772A-A2F5-B96127B40DBE}"/>
          </ac:picMkLst>
        </pc:picChg>
        <pc:picChg chg="del">
          <ac:chgData name="Jesper Østerbye" userId="b04935bc-247c-4fdd-b369-c264520faa42" providerId="ADAL" clId="{999190FA-6DCE-4471-84DD-D8129E05477A}" dt="2023-02-02T13:14:36.305" v="139" actId="478"/>
          <ac:picMkLst>
            <pc:docMk/>
            <pc:sldMk cId="4176202214" sldId="308"/>
            <ac:picMk id="4" creationId="{F8C62271-C312-D24B-4C2E-065D6938E22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0A084B-FFAB-8423-9068-3C4CD80F5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DC71428-3032-485C-FD26-F53BE3AB13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ADB83D1-190C-1722-A6D0-4ACBF79D7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AC025-6471-44FA-963A-7922054744BA}" type="datetimeFigureOut">
              <a:rPr lang="da-DK" smtClean="0"/>
              <a:t>02-02-2023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D1E692B-906C-8841-D582-40EE09155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4DB118D-234A-B7CA-548A-C497E5451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8FC6F-224A-46B8-B649-D84936F68B7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80629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721062-D90D-3261-62F9-4FB0252B2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4EC71CEF-8D63-2836-A098-AD7E31218D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713072D-734D-5F3B-BDEB-47CCAA4A0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AC025-6471-44FA-963A-7922054744BA}" type="datetimeFigureOut">
              <a:rPr lang="da-DK" smtClean="0"/>
              <a:t>02-02-2023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F4DA725-6783-98FE-1343-E1E7E238D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077C3F4-C13A-9DF5-9EE3-DE03B118B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8FC6F-224A-46B8-B649-D84936F68B7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48373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A6592BD0-E25C-D533-F77A-5F8C2A4D92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DBAEB6E-6621-0862-1BEA-7BEA9465F9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83912CC-7908-7C37-369A-FEA22F34C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AC025-6471-44FA-963A-7922054744BA}" type="datetimeFigureOut">
              <a:rPr lang="da-DK" smtClean="0"/>
              <a:t>02-02-2023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9195C4C-D6B9-BBE4-FA71-FC10BA754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29BCDDC-2733-4D69-3A5B-160C7AB61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8FC6F-224A-46B8-B649-D84936F68B7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5102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F5E9DF-6379-1B20-50B7-894FC9A72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AE0493E-1BA7-80D1-9FBD-5E530709E1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47F90F3-6722-CD50-5E63-46AF20711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AC025-6471-44FA-963A-7922054744BA}" type="datetimeFigureOut">
              <a:rPr lang="da-DK" smtClean="0"/>
              <a:t>02-02-2023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824B796-2A14-CE5F-57F4-AC7F457BB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BA48019-A34B-274F-1007-1A42389F5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8FC6F-224A-46B8-B649-D84936F68B7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92600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039BE8-4514-425D-7B89-741CF16E8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E3BCE8E-EE2A-F340-4456-677FE085BA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023F472-C4F4-C70E-1BBA-7867B8BBD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AC025-6471-44FA-963A-7922054744BA}" type="datetimeFigureOut">
              <a:rPr lang="da-DK" smtClean="0"/>
              <a:t>02-02-2023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7313338-5B72-E151-8C56-D2AFFCDAA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8150FD9-1DD6-97FE-9826-4E1655326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8FC6F-224A-46B8-B649-D84936F68B7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5097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9B1607-AE9A-DBBE-5CC3-5E0200451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F582499-D75C-CDFD-EBA9-AC17CE1D20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D7B55344-9DAA-C631-030B-3253B80DC4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9714B209-F8D6-3707-DF05-05A0B7C16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AC025-6471-44FA-963A-7922054744BA}" type="datetimeFigureOut">
              <a:rPr lang="da-DK" smtClean="0"/>
              <a:t>02-02-2023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ECB43209-2502-4E3C-2135-46D68979C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0B4ECDD-ACFC-FDDB-D6CA-A65965649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8FC6F-224A-46B8-B649-D84936F68B7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3971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1AFB67-6675-7997-5F04-53BD104A3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24BE978-DCA3-EBA9-1A30-8242D79D28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15664883-F2D6-662F-B76B-ABFF508E34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59297382-6FD1-570E-BE6D-88A8E70308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BBF79579-7992-84DE-E80D-3E26FF3166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F7236808-93E7-4B5D-C017-5D6019A9F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AC025-6471-44FA-963A-7922054744BA}" type="datetimeFigureOut">
              <a:rPr lang="da-DK" smtClean="0"/>
              <a:t>02-02-2023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66D356F9-2217-2487-385E-E7ACF6CE9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8F5B642A-B8D1-69B2-1B7E-70C4EB599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8FC6F-224A-46B8-B649-D84936F68B7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3996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28A70A-50C0-E604-CE3D-61AFF96CA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E0453306-003C-3336-8B8E-FB235561C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AC025-6471-44FA-963A-7922054744BA}" type="datetimeFigureOut">
              <a:rPr lang="da-DK" smtClean="0"/>
              <a:t>02-02-2023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C97D6CF8-8F98-89B7-2E6F-3C85BBBB2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8EAE86F2-6978-3FE3-0E2A-7DC9EB27D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8FC6F-224A-46B8-B649-D84936F68B7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45386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69E4AB7B-5497-5603-40FB-E238FFB91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AC025-6471-44FA-963A-7922054744BA}" type="datetimeFigureOut">
              <a:rPr lang="da-DK" smtClean="0"/>
              <a:t>02-02-2023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31917AD5-AF32-E2F5-027C-380A700E4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0CD3FB29-D48D-7813-852E-DD254F5C2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8FC6F-224A-46B8-B649-D84936F68B7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14010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70D952-A8DE-9EB6-5C85-8A5921684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040BBE6-AEA5-7EB8-B85A-709464510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3AC04A85-2310-41D6-2082-E0112A9B84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84179FE6-2571-66E9-2D94-769A81F82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AC025-6471-44FA-963A-7922054744BA}" type="datetimeFigureOut">
              <a:rPr lang="da-DK" smtClean="0"/>
              <a:t>02-02-2023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F0F2655A-E556-E263-757D-C7FBB4E1A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5A648B2-4126-E607-447D-FF2E5BCDC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8FC6F-224A-46B8-B649-D84936F68B7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69171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545926-2CBA-B40B-376A-85A62A924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9320A082-F4D3-142B-0BB3-C619EAE10A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F5F8182-2D30-137F-47BB-8D23CD6F2C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479C9D65-F8CB-F6A1-C4DF-BCA6A1946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AC025-6471-44FA-963A-7922054744BA}" type="datetimeFigureOut">
              <a:rPr lang="da-DK" smtClean="0"/>
              <a:t>02-02-2023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57AD59A-F6E9-6B7E-AD7D-0133A7F9A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A10C0DB-E359-D1B3-7B8C-84813A14C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8FC6F-224A-46B8-B649-D84936F68B7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07335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518878B3-3A27-AB70-1633-11FC94A14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6AAC4BC-C29F-098F-99D8-1B52FA4C3C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39967BE-B2D4-8A04-E115-2E29BA3C5F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AC025-6471-44FA-963A-7922054744BA}" type="datetimeFigureOut">
              <a:rPr lang="da-DK" smtClean="0"/>
              <a:t>02-02-2023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4A67835-ACC8-DA54-8A6A-36FB58A8C8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607C2E4-E672-CD08-60AA-74B528BF90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8FC6F-224A-46B8-B649-D84936F68B7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27150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oro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orms.office.com/Pages/ResponsePage.aspx?id=jdofZ8ANO0eD0GRrJFVADGnjOotanTlKi_4HTCFVQDtUNjI5QkM2UFlMRUIzVFE4SzRYUzc3VU81Vy4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2.pn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62oTGP-50nE?feature=oembed" TargetMode="Externa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80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CF3E5696-92C0-AB8E-504E-162D13E000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" y="2308225"/>
            <a:ext cx="12192000" cy="2241550"/>
          </a:xfrm>
          <a:prstGeom prst="rect">
            <a:avLst/>
          </a:prstGeom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3D380221-3B5A-069F-314E-EB853EC65F88}"/>
              </a:ext>
            </a:extLst>
          </p:cNvPr>
          <p:cNvSpPr txBox="1"/>
          <p:nvPr/>
        </p:nvSpPr>
        <p:spPr>
          <a:xfrm>
            <a:off x="4618265" y="4318942"/>
            <a:ext cx="62429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2400" dirty="0">
                <a:solidFill>
                  <a:schemeClr val="bg1"/>
                </a:solidFill>
              </a:rPr>
              <a:t>8. Klasse Brobygning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41304851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3DC94AFE-D659-5834-5F98-ECC0D4B2693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08095"/>
          </a:solidFill>
        </p:spPr>
        <p:txBody>
          <a:bodyPr/>
          <a:lstStyle/>
          <a:p>
            <a:r>
              <a:rPr lang="da-DK" dirty="0" err="1">
                <a:solidFill>
                  <a:schemeClr val="bg1"/>
                </a:solidFill>
              </a:rPr>
              <a:t>Chatbot</a:t>
            </a:r>
            <a:endParaRPr lang="da-DK" dirty="0">
              <a:solidFill>
                <a:schemeClr val="bg1"/>
              </a:solidFill>
            </a:endParaRPr>
          </a:p>
        </p:txBody>
      </p:sp>
      <p:pic>
        <p:nvPicPr>
          <p:cNvPr id="5" name="Billede 4" descr="Et billede, der indeholder tekst, nattehimmel&#10;&#10;Automatisk genereret beskrivelse">
            <a:extLst>
              <a:ext uri="{FF2B5EF4-FFF2-40B4-BE49-F238E27FC236}">
                <a16:creationId xmlns:a16="http://schemas.microsoft.com/office/drawing/2014/main" id="{7277F9DE-7D21-7465-814E-D725BA4E0D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118" y="5905376"/>
            <a:ext cx="2899581" cy="533523"/>
          </a:xfrm>
          <a:prstGeom prst="rect">
            <a:avLst/>
          </a:prstGeom>
        </p:spPr>
      </p:pic>
      <p:pic>
        <p:nvPicPr>
          <p:cNvPr id="2" name="Picture 2" descr="Netflix – Apps i Google Play">
            <a:extLst>
              <a:ext uri="{FF2B5EF4-FFF2-40B4-BE49-F238E27FC236}">
                <a16:creationId xmlns:a16="http://schemas.microsoft.com/office/drawing/2014/main" id="{3855EFB8-EE91-8EB8-AF84-2D74EF7C2E9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22" y="2423318"/>
            <a:ext cx="2939290" cy="2939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Spotify aktuelle fejl og problemer | Downdetector">
            <a:extLst>
              <a:ext uri="{FF2B5EF4-FFF2-40B4-BE49-F238E27FC236}">
                <a16:creationId xmlns:a16="http://schemas.microsoft.com/office/drawing/2014/main" id="{F8BD437D-D2C8-DE83-5D88-6E3AD7370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675" y="3307175"/>
            <a:ext cx="3905250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Zalando indfører nyt tiltag i bæredygtighedens tegn · Dansk Erhverv -  Digital Handel">
            <a:extLst>
              <a:ext uri="{FF2B5EF4-FFF2-40B4-BE49-F238E27FC236}">
                <a16:creationId xmlns:a16="http://schemas.microsoft.com/office/drawing/2014/main" id="{816BD614-A1DC-2814-4B33-E7EB3F67F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363" y="2374867"/>
            <a:ext cx="4141385" cy="318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931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3DC94AFE-D659-5834-5F98-ECC0D4B2693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08095"/>
          </a:solidFill>
        </p:spPr>
        <p:txBody>
          <a:bodyPr/>
          <a:lstStyle/>
          <a:p>
            <a:r>
              <a:rPr lang="da-DK" dirty="0">
                <a:solidFill>
                  <a:schemeClr val="bg1"/>
                </a:solidFill>
              </a:rPr>
              <a:t>Aktiespil</a:t>
            </a:r>
          </a:p>
        </p:txBody>
      </p:sp>
      <p:pic>
        <p:nvPicPr>
          <p:cNvPr id="5" name="Billede 4" descr="Et billede, der indeholder tekst, nattehimmel&#10;&#10;Automatisk genereret beskrivelse">
            <a:extLst>
              <a:ext uri="{FF2B5EF4-FFF2-40B4-BE49-F238E27FC236}">
                <a16:creationId xmlns:a16="http://schemas.microsoft.com/office/drawing/2014/main" id="{7277F9DE-7D21-7465-814E-D725BA4E0D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118" y="5905376"/>
            <a:ext cx="2899581" cy="533523"/>
          </a:xfrm>
          <a:prstGeom prst="rect">
            <a:avLst/>
          </a:prstGeom>
        </p:spPr>
      </p:pic>
      <p:sp>
        <p:nvSpPr>
          <p:cNvPr id="2" name="Pladsholder til indhold 2">
            <a:extLst>
              <a:ext uri="{FF2B5EF4-FFF2-40B4-BE49-F238E27FC236}">
                <a16:creationId xmlns:a16="http://schemas.microsoft.com/office/drawing/2014/main" id="{D60FDCEA-7B4E-D00B-7B0D-7620B3C7F2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6912"/>
            <a:ext cx="10972800" cy="4525963"/>
          </a:xfrm>
        </p:spPr>
        <p:txBody>
          <a:bodyPr>
            <a:normAutofit fontScale="77500" lnSpcReduction="20000"/>
          </a:bodyPr>
          <a:lstStyle/>
          <a:p>
            <a:r>
              <a:rPr lang="da-DK" sz="4000" dirty="0">
                <a:solidFill>
                  <a:srgbClr val="608095"/>
                </a:solidFill>
              </a:rPr>
              <a:t>Hvad kan jeg bruge mine penge på?</a:t>
            </a:r>
          </a:p>
          <a:p>
            <a:endParaRPr lang="da-DK" dirty="0">
              <a:solidFill>
                <a:srgbClr val="608095"/>
              </a:solidFill>
            </a:endParaRPr>
          </a:p>
          <a:p>
            <a:r>
              <a:rPr lang="da-DK" sz="4000" dirty="0">
                <a:solidFill>
                  <a:srgbClr val="608095"/>
                </a:solidFill>
              </a:rPr>
              <a:t>Aktieinvesteringer</a:t>
            </a:r>
          </a:p>
          <a:p>
            <a:endParaRPr lang="da-DK" sz="4000" dirty="0">
              <a:solidFill>
                <a:srgbClr val="608095"/>
              </a:solidFill>
            </a:endParaRPr>
          </a:p>
          <a:p>
            <a:r>
              <a:rPr lang="da-DK" sz="4000" dirty="0">
                <a:solidFill>
                  <a:srgbClr val="60809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www.etoro.com</a:t>
            </a:r>
            <a:endParaRPr lang="da-DK" sz="4000" dirty="0">
              <a:solidFill>
                <a:srgbClr val="608095"/>
              </a:solidFill>
            </a:endParaRPr>
          </a:p>
          <a:p>
            <a:endParaRPr lang="da-DK" sz="4000" dirty="0">
              <a:solidFill>
                <a:srgbClr val="608095"/>
              </a:solidFill>
            </a:endParaRPr>
          </a:p>
          <a:p>
            <a:endParaRPr lang="da-DK" sz="4000" dirty="0">
              <a:solidFill>
                <a:srgbClr val="608095"/>
              </a:solidFill>
            </a:endParaRPr>
          </a:p>
          <a:p>
            <a:r>
              <a:rPr lang="da-DK" sz="4400" dirty="0">
                <a:solidFill>
                  <a:srgbClr val="608095"/>
                </a:solidFill>
              </a:rPr>
              <a:t>Konkurrence:</a:t>
            </a:r>
          </a:p>
          <a:p>
            <a:r>
              <a:rPr lang="da-DK" sz="4000" i="1" dirty="0">
                <a:solidFill>
                  <a:srgbClr val="608095"/>
                </a:solidFill>
              </a:rPr>
              <a:t>Hvem laver de bedste investeringer i brobygningsforløbet </a:t>
            </a:r>
          </a:p>
          <a:p>
            <a:r>
              <a:rPr lang="da-DK" sz="4000" i="1" dirty="0">
                <a:solidFill>
                  <a:srgbClr val="608095"/>
                </a:solidFill>
              </a:rPr>
              <a:t>I morgen kårer vi en vinder</a:t>
            </a:r>
          </a:p>
          <a:p>
            <a:endParaRPr lang="da-DK" dirty="0">
              <a:solidFill>
                <a:srgbClr val="608095"/>
              </a:solidFill>
            </a:endParaRPr>
          </a:p>
        </p:txBody>
      </p:sp>
      <p:pic>
        <p:nvPicPr>
          <p:cNvPr id="3" name="Billede 2" descr="Et billede, der indeholder tekst, elektronik&#10;&#10;Automatisk genereret beskrivelse">
            <a:extLst>
              <a:ext uri="{FF2B5EF4-FFF2-40B4-BE49-F238E27FC236}">
                <a16:creationId xmlns:a16="http://schemas.microsoft.com/office/drawing/2014/main" id="{B30557B9-17CF-7EEB-53AB-420262DD06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736" y="2658815"/>
            <a:ext cx="5148064" cy="257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491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3DC94AFE-D659-5834-5F98-ECC0D4B2693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08095"/>
          </a:solidFill>
        </p:spPr>
        <p:txBody>
          <a:bodyPr/>
          <a:lstStyle/>
          <a:p>
            <a:r>
              <a:rPr lang="da-DK" dirty="0">
                <a:solidFill>
                  <a:schemeClr val="bg1"/>
                </a:solidFill>
              </a:rPr>
              <a:t>Storms Pakhus</a:t>
            </a:r>
          </a:p>
        </p:txBody>
      </p:sp>
      <p:pic>
        <p:nvPicPr>
          <p:cNvPr id="5" name="Billede 4" descr="Et billede, der indeholder tekst, nattehimmel&#10;&#10;Automatisk genereret beskrivelse">
            <a:extLst>
              <a:ext uri="{FF2B5EF4-FFF2-40B4-BE49-F238E27FC236}">
                <a16:creationId xmlns:a16="http://schemas.microsoft.com/office/drawing/2014/main" id="{7277F9DE-7D21-7465-814E-D725BA4E0D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118" y="5905376"/>
            <a:ext cx="2899581" cy="533523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1B65AABC-F952-D226-B5B5-C7485EDFD6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428636">
            <a:off x="830868" y="2955472"/>
            <a:ext cx="4620768" cy="2628568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9FB9A6B4-B5C7-487A-D0C1-AC921514BF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615885">
            <a:off x="4882629" y="2750602"/>
            <a:ext cx="5757438" cy="266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952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laystation VR Briller Test">
            <a:extLst>
              <a:ext uri="{FF2B5EF4-FFF2-40B4-BE49-F238E27FC236}">
                <a16:creationId xmlns:a16="http://schemas.microsoft.com/office/drawing/2014/main" id="{F8C62271-C312-D24B-4C2E-065D6938E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817" y="2053824"/>
            <a:ext cx="8551507" cy="409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el 7">
            <a:extLst>
              <a:ext uri="{FF2B5EF4-FFF2-40B4-BE49-F238E27FC236}">
                <a16:creationId xmlns:a16="http://schemas.microsoft.com/office/drawing/2014/main" id="{3DC94AFE-D659-5834-5F98-ECC0D4B2693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08095"/>
          </a:solidFill>
        </p:spPr>
        <p:txBody>
          <a:bodyPr/>
          <a:lstStyle/>
          <a:p>
            <a:r>
              <a:rPr lang="da-DK" dirty="0">
                <a:solidFill>
                  <a:schemeClr val="bg1"/>
                </a:solidFill>
              </a:rPr>
              <a:t>VR- Briller</a:t>
            </a:r>
          </a:p>
        </p:txBody>
      </p:sp>
      <p:pic>
        <p:nvPicPr>
          <p:cNvPr id="5" name="Billede 4" descr="Et billede, der indeholder tekst, nattehimmel&#10;&#10;Automatisk genereret beskrivelse">
            <a:extLst>
              <a:ext uri="{FF2B5EF4-FFF2-40B4-BE49-F238E27FC236}">
                <a16:creationId xmlns:a16="http://schemas.microsoft.com/office/drawing/2014/main" id="{7277F9DE-7D21-7465-814E-D725BA4E0D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118" y="5905376"/>
            <a:ext cx="2899581" cy="53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8274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3DC94AFE-D659-5834-5F98-ECC0D4B2693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08095"/>
          </a:solidFill>
        </p:spPr>
        <p:txBody>
          <a:bodyPr/>
          <a:lstStyle/>
          <a:p>
            <a:r>
              <a:rPr lang="da-DK" dirty="0">
                <a:solidFill>
                  <a:schemeClr val="bg1"/>
                </a:solidFill>
              </a:rPr>
              <a:t>Produkttest</a:t>
            </a:r>
          </a:p>
        </p:txBody>
      </p:sp>
      <p:pic>
        <p:nvPicPr>
          <p:cNvPr id="5" name="Billede 4" descr="Et billede, der indeholder tekst, nattehimmel&#10;&#10;Automatisk genereret beskrivelse">
            <a:extLst>
              <a:ext uri="{FF2B5EF4-FFF2-40B4-BE49-F238E27FC236}">
                <a16:creationId xmlns:a16="http://schemas.microsoft.com/office/drawing/2014/main" id="{7277F9DE-7D21-7465-814E-D725BA4E0D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118" y="5905376"/>
            <a:ext cx="2899581" cy="533523"/>
          </a:xfrm>
          <a:prstGeom prst="rect">
            <a:avLst/>
          </a:prstGeom>
        </p:spPr>
      </p:pic>
      <p:pic>
        <p:nvPicPr>
          <p:cNvPr id="2" name="Picture 4" descr="AQUIU Blind Test, AQUIU - Épicerie Café Friperie, Pau, 5 November 2021">
            <a:extLst>
              <a:ext uri="{FF2B5EF4-FFF2-40B4-BE49-F238E27FC236}">
                <a16:creationId xmlns:a16="http://schemas.microsoft.com/office/drawing/2014/main" id="{7FDEC81E-230D-37E0-6419-59525F754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144616"/>
            <a:ext cx="3914775" cy="372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Kamera blindtest: Android-brugere valgte iPhone - recordere.dk">
            <a:extLst>
              <a:ext uri="{FF2B5EF4-FFF2-40B4-BE49-F238E27FC236}">
                <a16:creationId xmlns:a16="http://schemas.microsoft.com/office/drawing/2014/main" id="{8A6BD2BC-1E4A-772A-A2F5-B96127B40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2225580"/>
            <a:ext cx="4743450" cy="332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62022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3DC94AFE-D659-5834-5F98-ECC0D4B2693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08095"/>
          </a:solidFill>
        </p:spPr>
        <p:txBody>
          <a:bodyPr/>
          <a:lstStyle/>
          <a:p>
            <a:r>
              <a:rPr lang="da-DK" dirty="0" err="1">
                <a:solidFill>
                  <a:schemeClr val="bg1"/>
                </a:solidFill>
              </a:rPr>
              <a:t>Chatbot</a:t>
            </a:r>
            <a:endParaRPr lang="da-DK" dirty="0">
              <a:solidFill>
                <a:schemeClr val="bg1"/>
              </a:solidFill>
            </a:endParaRPr>
          </a:p>
        </p:txBody>
      </p:sp>
      <p:pic>
        <p:nvPicPr>
          <p:cNvPr id="5" name="Billede 4" descr="Et billede, der indeholder tekst, nattehimmel&#10;&#10;Automatisk genereret beskrivelse">
            <a:extLst>
              <a:ext uri="{FF2B5EF4-FFF2-40B4-BE49-F238E27FC236}">
                <a16:creationId xmlns:a16="http://schemas.microsoft.com/office/drawing/2014/main" id="{7277F9DE-7D21-7465-814E-D725BA4E0D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118" y="5905376"/>
            <a:ext cx="2899581" cy="533523"/>
          </a:xfrm>
          <a:prstGeom prst="rect">
            <a:avLst/>
          </a:prstGeom>
        </p:spPr>
      </p:pic>
      <p:sp>
        <p:nvSpPr>
          <p:cNvPr id="2" name="Pladsholder til indhold 2">
            <a:extLst>
              <a:ext uri="{FF2B5EF4-FFF2-40B4-BE49-F238E27FC236}">
                <a16:creationId xmlns:a16="http://schemas.microsoft.com/office/drawing/2014/main" id="{DE65B8DE-10AD-AFFE-286E-9C7DAD6CE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972800" cy="4525963"/>
          </a:xfrm>
        </p:spPr>
        <p:txBody>
          <a:bodyPr/>
          <a:lstStyle/>
          <a:p>
            <a:r>
              <a:rPr lang="da-DK" dirty="0">
                <a:solidFill>
                  <a:srgbClr val="608095"/>
                </a:solidFill>
              </a:rPr>
              <a:t>Kåring af aktiespilet</a:t>
            </a:r>
          </a:p>
          <a:p>
            <a:r>
              <a:rPr lang="da-DK" dirty="0">
                <a:solidFill>
                  <a:srgbClr val="608095"/>
                </a:solidFill>
              </a:rPr>
              <a:t>Evaluering</a:t>
            </a:r>
          </a:p>
          <a:p>
            <a:endParaRPr lang="da-DK" dirty="0">
              <a:solidFill>
                <a:srgbClr val="608095"/>
              </a:solidFill>
            </a:endParaRPr>
          </a:p>
          <a:p>
            <a:endParaRPr lang="da-DK" dirty="0">
              <a:solidFill>
                <a:srgbClr val="608095"/>
              </a:solidFill>
            </a:endParaRP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C081C2F9-E57B-44B2-8954-0F90A8AB7E5C}"/>
              </a:ext>
            </a:extLst>
          </p:cNvPr>
          <p:cNvSpPr txBox="1"/>
          <p:nvPr/>
        </p:nvSpPr>
        <p:spPr>
          <a:xfrm>
            <a:off x="8201337" y="5205441"/>
            <a:ext cx="2920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>
                <a:solidFill>
                  <a:srgbClr val="608095"/>
                </a:solidFill>
              </a:rPr>
              <a:t>QR kode til evaluering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C602F8B5-60F8-0FC6-6532-DE53BDE4FF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1297" y="1986560"/>
            <a:ext cx="3180752" cy="3180752"/>
          </a:xfrm>
          <a:prstGeom prst="rect">
            <a:avLst/>
          </a:prstGeom>
        </p:spPr>
      </p:pic>
      <p:sp>
        <p:nvSpPr>
          <p:cNvPr id="11" name="Tekstfelt 10">
            <a:extLst>
              <a:ext uri="{FF2B5EF4-FFF2-40B4-BE49-F238E27FC236}">
                <a16:creationId xmlns:a16="http://schemas.microsoft.com/office/drawing/2014/main" id="{8193ABEF-0EB9-045B-CB55-3AE1121753CB}"/>
              </a:ext>
            </a:extLst>
          </p:cNvPr>
          <p:cNvSpPr txBox="1"/>
          <p:nvPr/>
        </p:nvSpPr>
        <p:spPr>
          <a:xfrm>
            <a:off x="942208" y="5569545"/>
            <a:ext cx="609691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800" u="sng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https://forms.office.com/Pages/ResponsePage.aspx?id=jdofZ8ANO0eD0GRrJFVADGnjOotanTlKi_4HTCFVQDtUNjI5QkM2UFlMRUIzVFE4SzRYUzc3VU81Vy4u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24973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3DC94AFE-D659-5834-5F98-ECC0D4B2693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08095"/>
          </a:solidFill>
        </p:spPr>
        <p:txBody>
          <a:bodyPr/>
          <a:lstStyle/>
          <a:p>
            <a:r>
              <a:rPr lang="da-DK" dirty="0">
                <a:solidFill>
                  <a:schemeClr val="bg1"/>
                </a:solidFill>
              </a:rPr>
              <a:t>Dagens Menu på Tietgen</a:t>
            </a:r>
          </a:p>
        </p:txBody>
      </p:sp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87714170-5C9C-0CFC-5B4B-7F8879333E15}"/>
              </a:ext>
            </a:extLst>
          </p:cNvPr>
          <p:cNvSpPr txBox="1">
            <a:spLocks/>
          </p:cNvSpPr>
          <p:nvPr/>
        </p:nvSpPr>
        <p:spPr>
          <a:xfrm>
            <a:off x="1110916" y="1908402"/>
            <a:ext cx="5384800" cy="46609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a-DK" dirty="0">
                <a:solidFill>
                  <a:srgbClr val="608095"/>
                </a:solidFill>
              </a:rPr>
              <a:t>Dag 1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a-DK" dirty="0">
              <a:solidFill>
                <a:srgbClr val="608095"/>
              </a:solidFill>
            </a:endParaRPr>
          </a:p>
          <a:p>
            <a:r>
              <a:rPr lang="da-DK" dirty="0">
                <a:solidFill>
                  <a:srgbClr val="608095"/>
                </a:solidFill>
              </a:rPr>
              <a:t>TIETGEN-HUNT</a:t>
            </a:r>
          </a:p>
          <a:p>
            <a:r>
              <a:rPr lang="da-DK" dirty="0">
                <a:solidFill>
                  <a:srgbClr val="608095"/>
                </a:solidFill>
              </a:rPr>
              <a:t>Kundeservice</a:t>
            </a:r>
          </a:p>
          <a:p>
            <a:r>
              <a:rPr lang="da-DK" dirty="0" err="1">
                <a:solidFill>
                  <a:srgbClr val="608095"/>
                </a:solidFill>
              </a:rPr>
              <a:t>Chatbot</a:t>
            </a:r>
            <a:endParaRPr lang="da-DK" dirty="0">
              <a:solidFill>
                <a:srgbClr val="608095"/>
              </a:solidFill>
            </a:endParaRPr>
          </a:p>
          <a:p>
            <a:r>
              <a:rPr lang="da-DK" dirty="0">
                <a:solidFill>
                  <a:srgbClr val="608095"/>
                </a:solidFill>
              </a:rPr>
              <a:t>Aktiespil</a:t>
            </a:r>
          </a:p>
          <a:p>
            <a:r>
              <a:rPr lang="da-DK" dirty="0">
                <a:solidFill>
                  <a:srgbClr val="608095"/>
                </a:solidFill>
              </a:rPr>
              <a:t>Storms Pakhus </a:t>
            </a:r>
          </a:p>
          <a:p>
            <a:r>
              <a:rPr lang="da-DK" dirty="0">
                <a:solidFill>
                  <a:srgbClr val="608095"/>
                </a:solidFill>
              </a:rPr>
              <a:t>Studievejleder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a-DK" dirty="0"/>
          </a:p>
        </p:txBody>
      </p:sp>
      <p:sp>
        <p:nvSpPr>
          <p:cNvPr id="6" name="Pladsholder til indhold 2">
            <a:extLst>
              <a:ext uri="{FF2B5EF4-FFF2-40B4-BE49-F238E27FC236}">
                <a16:creationId xmlns:a16="http://schemas.microsoft.com/office/drawing/2014/main" id="{6F430A72-9BBF-E580-D7AE-BA82F0D471BC}"/>
              </a:ext>
            </a:extLst>
          </p:cNvPr>
          <p:cNvSpPr txBox="1">
            <a:spLocks/>
          </p:cNvSpPr>
          <p:nvPr/>
        </p:nvSpPr>
        <p:spPr>
          <a:xfrm>
            <a:off x="6165516" y="1908402"/>
            <a:ext cx="5384800" cy="466099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a-DK" dirty="0">
                <a:solidFill>
                  <a:srgbClr val="608095"/>
                </a:solidFill>
              </a:rPr>
              <a:t>Dag 2</a:t>
            </a:r>
          </a:p>
          <a:p>
            <a:endParaRPr lang="da-DK" dirty="0">
              <a:solidFill>
                <a:srgbClr val="608095"/>
              </a:solidFill>
            </a:endParaRPr>
          </a:p>
          <a:p>
            <a:r>
              <a:rPr lang="da-DK" dirty="0">
                <a:solidFill>
                  <a:srgbClr val="608095"/>
                </a:solidFill>
              </a:rPr>
              <a:t>VR-briller</a:t>
            </a:r>
          </a:p>
          <a:p>
            <a:r>
              <a:rPr lang="da-DK" dirty="0">
                <a:solidFill>
                  <a:srgbClr val="608095"/>
                </a:solidFill>
              </a:rPr>
              <a:t>Blindsmagning</a:t>
            </a:r>
          </a:p>
          <a:p>
            <a:endParaRPr lang="da-DK" dirty="0"/>
          </a:p>
        </p:txBody>
      </p:sp>
      <p:pic>
        <p:nvPicPr>
          <p:cNvPr id="7" name="Billede 6" descr="Et billede, der indeholder tekst, nattehimmel&#10;&#10;Automatisk genereret beskrivelse">
            <a:extLst>
              <a:ext uri="{FF2B5EF4-FFF2-40B4-BE49-F238E27FC236}">
                <a16:creationId xmlns:a16="http://schemas.microsoft.com/office/drawing/2014/main" id="{F922A573-227A-627D-4039-056B856ABF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118" y="5905376"/>
            <a:ext cx="2899581" cy="53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961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 descr="Foot Locker Europe - Foot Locker Europe | Facebook">
            <a:extLst>
              <a:ext uri="{FF2B5EF4-FFF2-40B4-BE49-F238E27FC236}">
                <a16:creationId xmlns:a16="http://schemas.microsoft.com/office/drawing/2014/main" id="{C61090A0-204F-4DE6-9628-57A07D8E9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958" y="328612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&amp;M Logo, history, meaning, symbol, PNG">
            <a:extLst>
              <a:ext uri="{FF2B5EF4-FFF2-40B4-BE49-F238E27FC236}">
                <a16:creationId xmlns:a16="http://schemas.microsoft.com/office/drawing/2014/main" id="{A57FFE00-50B4-490D-B18A-612CC767B2B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350" y="3458011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Pressemateriale | Nybolig Ejendomsmægler">
            <a:extLst>
              <a:ext uri="{FF2B5EF4-FFF2-40B4-BE49-F238E27FC236}">
                <a16:creationId xmlns:a16="http://schemas.microsoft.com/office/drawing/2014/main" id="{1D602A81-F7B0-4D30-A4F5-F265F6041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3096" y="1847281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umac - Hillerød.nu">
            <a:extLst>
              <a:ext uri="{FF2B5EF4-FFF2-40B4-BE49-F238E27FC236}">
                <a16:creationId xmlns:a16="http://schemas.microsoft.com/office/drawing/2014/main" id="{CECE4960-BAC2-4CFF-8859-11517FB0B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691" y="420287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8" descr="A.P.-Møller-Mærsk-Logo - INDIVIDUALS">
            <a:extLst>
              <a:ext uri="{FF2B5EF4-FFF2-40B4-BE49-F238E27FC236}">
                <a16:creationId xmlns:a16="http://schemas.microsoft.com/office/drawing/2014/main" id="{57E25E23-8F06-4779-B6FE-C7B4FCCF2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45" y="128587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Jack &amp; Jones Jeans T-Shirt Black i store størrelser - MotleyDenim.dk">
            <a:extLst>
              <a:ext uri="{FF2B5EF4-FFF2-40B4-BE49-F238E27FC236}">
                <a16:creationId xmlns:a16="http://schemas.microsoft.com/office/drawing/2014/main" id="{6B9A3D5F-9066-455D-AB10-F319C2640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419" y="2064301"/>
            <a:ext cx="1971675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Carlsberg Logo, history, meaning, symbol, PNG">
            <a:extLst>
              <a:ext uri="{FF2B5EF4-FFF2-40B4-BE49-F238E27FC236}">
                <a16:creationId xmlns:a16="http://schemas.microsoft.com/office/drawing/2014/main" id="{044DF6A5-42BE-4571-80C4-730969030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820" y="1690688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22 Mercedes logo ideas | mercedes logo, mercedes, mercedes benz wallpaper">
            <a:extLst>
              <a:ext uri="{FF2B5EF4-FFF2-40B4-BE49-F238E27FC236}">
                <a16:creationId xmlns:a16="http://schemas.microsoft.com/office/drawing/2014/main" id="{550E22ED-F3B6-45BF-8DEC-DDF4B1A6A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84" y="4877116"/>
            <a:ext cx="36576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" descr="Power butik | Elektronik &amp; gaming | Frederiksberg Centret">
            <a:extLst>
              <a:ext uri="{FF2B5EF4-FFF2-40B4-BE49-F238E27FC236}">
                <a16:creationId xmlns:a16="http://schemas.microsoft.com/office/drawing/2014/main" id="{0683A446-5234-413C-B064-09FEB9520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491" y="5058211"/>
            <a:ext cx="1685609" cy="1685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el 7">
            <a:extLst>
              <a:ext uri="{FF2B5EF4-FFF2-40B4-BE49-F238E27FC236}">
                <a16:creationId xmlns:a16="http://schemas.microsoft.com/office/drawing/2014/main" id="{2D822D28-92F1-EC84-A44A-903B57467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rgbClr val="608095"/>
          </a:solidFill>
        </p:spPr>
        <p:txBody>
          <a:bodyPr/>
          <a:lstStyle/>
          <a:p>
            <a:r>
              <a:rPr lang="da-DK" dirty="0">
                <a:solidFill>
                  <a:schemeClr val="bg1"/>
                </a:solidFill>
              </a:rPr>
              <a:t>Hvad kan man blive?</a:t>
            </a:r>
          </a:p>
        </p:txBody>
      </p:sp>
      <p:pic>
        <p:nvPicPr>
          <p:cNvPr id="17" name="Billede 16" descr="Et billede, der indeholder tekst, nattehimmel&#10;&#10;Automatisk genereret beskrivelse">
            <a:extLst>
              <a:ext uri="{FF2B5EF4-FFF2-40B4-BE49-F238E27FC236}">
                <a16:creationId xmlns:a16="http://schemas.microsoft.com/office/drawing/2014/main" id="{51248C5D-3155-CBAA-426D-11329E5E9AA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118" y="5905376"/>
            <a:ext cx="2899581" cy="53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410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3DC94AFE-D659-5834-5F98-ECC0D4B2693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08095"/>
          </a:solidFill>
        </p:spPr>
        <p:txBody>
          <a:bodyPr/>
          <a:lstStyle/>
          <a:p>
            <a:r>
              <a:rPr lang="da-DK" dirty="0">
                <a:solidFill>
                  <a:schemeClr val="bg1"/>
                </a:solidFill>
              </a:rPr>
              <a:t>Tietgen Hunt</a:t>
            </a:r>
          </a:p>
        </p:txBody>
      </p:sp>
      <p:pic>
        <p:nvPicPr>
          <p:cNvPr id="6" name="Pladsholder til indhold 4" descr="Et billede, der indeholder tekst&#10;&#10;Automatisk genereret beskrivelse">
            <a:extLst>
              <a:ext uri="{FF2B5EF4-FFF2-40B4-BE49-F238E27FC236}">
                <a16:creationId xmlns:a16="http://schemas.microsoft.com/office/drawing/2014/main" id="{637A21A2-07E3-B526-C505-6EAA339B91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1" y="1861457"/>
            <a:ext cx="4097166" cy="4996543"/>
          </a:xfrm>
        </p:spPr>
      </p:pic>
      <p:pic>
        <p:nvPicPr>
          <p:cNvPr id="7" name="Billede 6" descr="Et billede, der indeholder tekst, nattehimmel&#10;&#10;Automatisk genereret beskrivelse">
            <a:extLst>
              <a:ext uri="{FF2B5EF4-FFF2-40B4-BE49-F238E27FC236}">
                <a16:creationId xmlns:a16="http://schemas.microsoft.com/office/drawing/2014/main" id="{3E95F6C2-F97E-B8DA-AEBA-3614D2EAC2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118" y="5905376"/>
            <a:ext cx="2899581" cy="53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265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8E9EE797-A01B-E2C2-E969-F5260AF503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934" y="1784364"/>
            <a:ext cx="7124131" cy="4478025"/>
          </a:xfrm>
          <a:prstGeom prst="rect">
            <a:avLst/>
          </a:prstGeom>
        </p:spPr>
      </p:pic>
      <p:sp>
        <p:nvSpPr>
          <p:cNvPr id="8" name="Titel 7">
            <a:extLst>
              <a:ext uri="{FF2B5EF4-FFF2-40B4-BE49-F238E27FC236}">
                <a16:creationId xmlns:a16="http://schemas.microsoft.com/office/drawing/2014/main" id="{3DC94AFE-D659-5834-5F98-ECC0D4B2693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08095"/>
          </a:solidFill>
        </p:spPr>
        <p:txBody>
          <a:bodyPr/>
          <a:lstStyle/>
          <a:p>
            <a:r>
              <a:rPr lang="da-DK" dirty="0">
                <a:solidFill>
                  <a:schemeClr val="bg1"/>
                </a:solidFill>
              </a:rPr>
              <a:t>Kundeservice</a:t>
            </a:r>
          </a:p>
        </p:txBody>
      </p:sp>
      <p:pic>
        <p:nvPicPr>
          <p:cNvPr id="5" name="Billede 4" descr="Et billede, der indeholder tekst, nattehimmel&#10;&#10;Automatisk genereret beskrivelse">
            <a:extLst>
              <a:ext uri="{FF2B5EF4-FFF2-40B4-BE49-F238E27FC236}">
                <a16:creationId xmlns:a16="http://schemas.microsoft.com/office/drawing/2014/main" id="{7277F9DE-7D21-7465-814E-D725BA4E0D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118" y="5905376"/>
            <a:ext cx="2899581" cy="53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642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3DC94AFE-D659-5834-5F98-ECC0D4B2693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08095"/>
          </a:solidFill>
        </p:spPr>
        <p:txBody>
          <a:bodyPr/>
          <a:lstStyle/>
          <a:p>
            <a:r>
              <a:rPr lang="da-DK" dirty="0">
                <a:solidFill>
                  <a:schemeClr val="bg1"/>
                </a:solidFill>
              </a:rPr>
              <a:t>Den gode oplevelse</a:t>
            </a:r>
          </a:p>
        </p:txBody>
      </p:sp>
      <p:pic>
        <p:nvPicPr>
          <p:cNvPr id="5" name="Billede 4" descr="Et billede, der indeholder tekst, nattehimmel&#10;&#10;Automatisk genereret beskrivelse">
            <a:extLst>
              <a:ext uri="{FF2B5EF4-FFF2-40B4-BE49-F238E27FC236}">
                <a16:creationId xmlns:a16="http://schemas.microsoft.com/office/drawing/2014/main" id="{7277F9DE-7D21-7465-814E-D725BA4E0D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118" y="5905376"/>
            <a:ext cx="2899581" cy="533523"/>
          </a:xfrm>
          <a:prstGeom prst="rect">
            <a:avLst/>
          </a:prstGeom>
        </p:spPr>
      </p:pic>
      <p:sp>
        <p:nvSpPr>
          <p:cNvPr id="2" name="Pladsholder til indhold 2">
            <a:extLst>
              <a:ext uri="{FF2B5EF4-FFF2-40B4-BE49-F238E27FC236}">
                <a16:creationId xmlns:a16="http://schemas.microsoft.com/office/drawing/2014/main" id="{BE042E33-6720-CF4A-C88E-CA6DE86E0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834" y="1652864"/>
            <a:ext cx="10972800" cy="4525963"/>
          </a:xfrm>
        </p:spPr>
        <p:txBody>
          <a:bodyPr/>
          <a:lstStyle/>
          <a:p>
            <a:pPr marL="0" indent="0">
              <a:buNone/>
            </a:pPr>
            <a:endParaRPr lang="da-DK" dirty="0">
              <a:solidFill>
                <a:srgbClr val="608095"/>
              </a:solidFill>
            </a:endParaRPr>
          </a:p>
          <a:p>
            <a:pPr marL="0" indent="0">
              <a:buNone/>
            </a:pPr>
            <a:r>
              <a:rPr lang="da-DK" dirty="0">
                <a:solidFill>
                  <a:srgbClr val="608095"/>
                </a:solidFill>
              </a:rPr>
              <a:t>Jeres gode og dårlige købsoplevelser </a:t>
            </a:r>
          </a:p>
        </p:txBody>
      </p:sp>
      <p:pic>
        <p:nvPicPr>
          <p:cNvPr id="3" name="Picture 2" descr="Gode anmeldelser på Trustpilot">
            <a:extLst>
              <a:ext uri="{FF2B5EF4-FFF2-40B4-BE49-F238E27FC236}">
                <a16:creationId xmlns:a16="http://schemas.microsoft.com/office/drawing/2014/main" id="{53E18451-9818-AB89-94D3-A4694F200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816" y="2839547"/>
            <a:ext cx="6645509" cy="2856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057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3DC94AFE-D659-5834-5F98-ECC0D4B2693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08095"/>
          </a:solidFill>
        </p:spPr>
        <p:txBody>
          <a:bodyPr/>
          <a:lstStyle/>
          <a:p>
            <a:r>
              <a:rPr lang="da-DK" dirty="0">
                <a:solidFill>
                  <a:schemeClr val="bg1"/>
                </a:solidFill>
              </a:rPr>
              <a:t>Supersælgeren</a:t>
            </a:r>
          </a:p>
        </p:txBody>
      </p:sp>
      <p:pic>
        <p:nvPicPr>
          <p:cNvPr id="5" name="Billede 4" descr="Et billede, der indeholder tekst, nattehimmel&#10;&#10;Automatisk genereret beskrivelse">
            <a:extLst>
              <a:ext uri="{FF2B5EF4-FFF2-40B4-BE49-F238E27FC236}">
                <a16:creationId xmlns:a16="http://schemas.microsoft.com/office/drawing/2014/main" id="{7277F9DE-7D21-7465-814E-D725BA4E0D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118" y="5905376"/>
            <a:ext cx="2899581" cy="533523"/>
          </a:xfrm>
          <a:prstGeom prst="rect">
            <a:avLst/>
          </a:prstGeom>
        </p:spPr>
      </p:pic>
      <p:pic>
        <p:nvPicPr>
          <p:cNvPr id="7" name="Onlinemedier 3" title="Vi finder det rigtige køleskab til dig">
            <a:hlinkClick r:id="" action="ppaction://media"/>
            <a:extLst>
              <a:ext uri="{FF2B5EF4-FFF2-40B4-BE49-F238E27FC236}">
                <a16:creationId xmlns:a16="http://schemas.microsoft.com/office/drawing/2014/main" id="{8420B553-80DD-C22B-62CF-95356A87FDA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89376" y="2050682"/>
            <a:ext cx="7766731" cy="4388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4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3DC94AFE-D659-5834-5F98-ECC0D4B2693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08095"/>
          </a:solidFill>
        </p:spPr>
        <p:txBody>
          <a:bodyPr/>
          <a:lstStyle/>
          <a:p>
            <a:r>
              <a:rPr lang="da-DK" dirty="0" err="1">
                <a:solidFill>
                  <a:schemeClr val="bg1"/>
                </a:solidFill>
              </a:rPr>
              <a:t>Chatbot</a:t>
            </a:r>
            <a:endParaRPr lang="da-DK" dirty="0">
              <a:solidFill>
                <a:schemeClr val="bg1"/>
              </a:solidFill>
            </a:endParaRPr>
          </a:p>
        </p:txBody>
      </p:sp>
      <p:pic>
        <p:nvPicPr>
          <p:cNvPr id="5" name="Billede 4" descr="Et billede, der indeholder tekst, nattehimmel&#10;&#10;Automatisk genereret beskrivelse">
            <a:extLst>
              <a:ext uri="{FF2B5EF4-FFF2-40B4-BE49-F238E27FC236}">
                <a16:creationId xmlns:a16="http://schemas.microsoft.com/office/drawing/2014/main" id="{7277F9DE-7D21-7465-814E-D725BA4E0D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118" y="5905376"/>
            <a:ext cx="2899581" cy="533523"/>
          </a:xfrm>
          <a:prstGeom prst="rect">
            <a:avLst/>
          </a:prstGeom>
        </p:spPr>
      </p:pic>
      <p:pic>
        <p:nvPicPr>
          <p:cNvPr id="2" name="Picture 2" descr="Top 10 Chatbot-platforme i 2022 | Betalt og gratis - Wealth Circle">
            <a:extLst>
              <a:ext uri="{FF2B5EF4-FFF2-40B4-BE49-F238E27FC236}">
                <a16:creationId xmlns:a16="http://schemas.microsoft.com/office/drawing/2014/main" id="{FED98DB0-FB9A-90E9-565F-6684E6F914B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956" y="1838324"/>
            <a:ext cx="7682088" cy="432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558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3DC94AFE-D659-5834-5F98-ECC0D4B2693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08095"/>
          </a:solidFill>
        </p:spPr>
        <p:txBody>
          <a:bodyPr/>
          <a:lstStyle/>
          <a:p>
            <a:r>
              <a:rPr lang="da-DK" dirty="0" err="1">
                <a:solidFill>
                  <a:schemeClr val="bg1"/>
                </a:solidFill>
              </a:rPr>
              <a:t>Chatbot</a:t>
            </a:r>
            <a:endParaRPr lang="da-DK" dirty="0">
              <a:solidFill>
                <a:schemeClr val="bg1"/>
              </a:solidFill>
            </a:endParaRPr>
          </a:p>
        </p:txBody>
      </p:sp>
      <p:pic>
        <p:nvPicPr>
          <p:cNvPr id="5" name="Billede 4" descr="Et billede, der indeholder tekst, nattehimmel&#10;&#10;Automatisk genereret beskrivelse">
            <a:extLst>
              <a:ext uri="{FF2B5EF4-FFF2-40B4-BE49-F238E27FC236}">
                <a16:creationId xmlns:a16="http://schemas.microsoft.com/office/drawing/2014/main" id="{7277F9DE-7D21-7465-814E-D725BA4E0D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118" y="5905376"/>
            <a:ext cx="2899581" cy="533523"/>
          </a:xfrm>
          <a:prstGeom prst="rect">
            <a:avLst/>
          </a:prstGeom>
        </p:spPr>
      </p:pic>
      <p:pic>
        <p:nvPicPr>
          <p:cNvPr id="4" name="Pladsholder til indhold 4">
            <a:extLst>
              <a:ext uri="{FF2B5EF4-FFF2-40B4-BE49-F238E27FC236}">
                <a16:creationId xmlns:a16="http://schemas.microsoft.com/office/drawing/2014/main" id="{48C8FCD8-2F0E-9E59-54CF-9813F24709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5616" y="1905000"/>
            <a:ext cx="6675680" cy="464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6669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5685</TotalTime>
  <Words>104</Words>
  <Application>Microsoft Office PowerPoint</Application>
  <PresentationFormat>Widescreen</PresentationFormat>
  <Paragraphs>43</Paragraphs>
  <Slides>15</Slides>
  <Notes>0</Notes>
  <HiddenSlides>0</HiddenSlides>
  <MMClips>1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Office-tema</vt:lpstr>
      <vt:lpstr>PowerPoint-præsentation</vt:lpstr>
      <vt:lpstr>Dagens Menu på Tietgen</vt:lpstr>
      <vt:lpstr>Hvad kan man blive?</vt:lpstr>
      <vt:lpstr>Tietgen Hunt</vt:lpstr>
      <vt:lpstr>Kundeservice</vt:lpstr>
      <vt:lpstr>Den gode oplevelse</vt:lpstr>
      <vt:lpstr>Supersælgeren</vt:lpstr>
      <vt:lpstr>Chatbot</vt:lpstr>
      <vt:lpstr>Chatbot</vt:lpstr>
      <vt:lpstr>Chatbot</vt:lpstr>
      <vt:lpstr>Aktiespil</vt:lpstr>
      <vt:lpstr>Storms Pakhus</vt:lpstr>
      <vt:lpstr>VR- Briller</vt:lpstr>
      <vt:lpstr>Produkttest</vt:lpstr>
      <vt:lpstr>Chatbot</vt:lpstr>
    </vt:vector>
  </TitlesOfParts>
  <Company>Tietgen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Jeppe Schroll Andersen</dc:creator>
  <cp:lastModifiedBy>Jesper Østerbye</cp:lastModifiedBy>
  <cp:revision>2</cp:revision>
  <dcterms:created xsi:type="dcterms:W3CDTF">2023-02-02T09:15:54Z</dcterms:created>
  <dcterms:modified xsi:type="dcterms:W3CDTF">2023-02-06T11:22:51Z</dcterms:modified>
</cp:coreProperties>
</file>