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8"/>
  </p:handoutMasterIdLst>
  <p:sldIdLst>
    <p:sldId id="256" r:id="rId5"/>
    <p:sldId id="271" r:id="rId6"/>
    <p:sldId id="273" r:id="rId7"/>
  </p:sldIdLst>
  <p:sldSz cx="12192000" cy="6858000"/>
  <p:notesSz cx="6645275" cy="9925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301DD8D-9B24-3AB9-A502-A56BBAB8D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73496A-B493-FE9D-6FA0-AC2A03B18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4B1D-C0D9-43C2-AA5C-4F638F173654}" type="datetimeFigureOut">
              <a:rPr lang="da-DK" smtClean="0"/>
              <a:t>17-10-2022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ED8080-524C-9336-4073-28E70CF8B9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836C85-95BC-7F69-199A-ECE1B3C62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4118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DE9E-DBED-4A76-B9B0-3D6F44A8A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11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FA4F2DF1-C699-EF67-E008-82B3474F4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15874A-0E4A-1AFA-0ABA-7472CFC6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969" y="2817335"/>
            <a:ext cx="8870462" cy="175931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8A464C-88C5-1B93-C8FF-9DC4176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969" y="463862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DC7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D854A1-7C8A-2773-B324-2224247A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17-10-2022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DB1777-F96F-2BFD-40FC-9BBC477A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BD054E-0099-C5C9-AB56-F3D4E98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5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64C07FB-B63D-52F0-F008-2F5E4A57B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6548E-F5A6-6AF4-70B4-05660453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300159"/>
            <a:ext cx="7641492" cy="6770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F8D677-2D1D-E706-B521-490C64B1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17-10-2022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831C24-EA0A-2F81-9940-CE2C40CD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E3083A-5271-BDB4-3316-85A08F0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12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460DE379-60CF-7633-2DA2-DC2A8213C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1D3976-9A46-A2B2-379D-948A994B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46819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5196E5-158F-3210-C159-16924D3E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445660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DC7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B0B0FE-FA60-55A4-110B-50544339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17-10-2022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21982D-29EF-265C-14C6-D72D5AF6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707017-EB0E-94B5-E602-D99E5B9C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47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6D02D132-A6FE-9591-0A00-7B76E22698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EE176-4F74-7DE2-BE7F-72E2E0EF6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298F-5ACB-43E9-A83F-C868AA9328CB}" type="datetimeFigureOut">
              <a:rPr lang="da-DK" smtClean="0"/>
              <a:t>17-10-2022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979925-2292-55C1-5436-4B50A16E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68F5B0-503A-576D-F8F2-4B251D8C3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3D3A8CE-CF14-9DAB-2CF7-0F6628C5949B}"/>
              </a:ext>
            </a:extLst>
          </p:cNvPr>
          <p:cNvSpPr txBox="1">
            <a:spLocks/>
          </p:cNvSpPr>
          <p:nvPr userDrawn="1"/>
        </p:nvSpPr>
        <p:spPr>
          <a:xfrm>
            <a:off x="717306" y="321411"/>
            <a:ext cx="7641492" cy="6770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190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4" y="1481483"/>
            <a:ext cx="7044496" cy="49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58" y="68155"/>
            <a:ext cx="4859671" cy="66954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569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5C66B32B-81EF-D2D3-13F5-DD34A7EEC95C}"/>
              </a:ext>
            </a:extLst>
          </p:cNvPr>
          <p:cNvSpPr txBox="1"/>
          <p:nvPr/>
        </p:nvSpPr>
        <p:spPr>
          <a:xfrm>
            <a:off x="2737725" y="93083"/>
            <a:ext cx="94542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2400" b="1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E2E</a:t>
            </a:r>
            <a:r>
              <a:rPr kumimoji="0" lang="da-DK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med Verdensmålene i hænderne på Tietgenskolen</a:t>
            </a:r>
            <a:endPara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959021" y="1465312"/>
            <a:ext cx="78831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På brobygningsdagene får du mulighed for:</a:t>
            </a:r>
          </a:p>
          <a:p>
            <a:endParaRPr lang="da-DK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dirty="0" smtClean="0"/>
              <a:t>At lave en forretningsplan på din virksomhedsidé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dirty="0" smtClean="0"/>
              <a:t>At lære din målgruppe at kende – både hvis det er forbrugere og andre virksomheder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dirty="0" smtClean="0"/>
              <a:t>At lave en SWOT og blive klog på din virksomhedsidés styrker og svagheder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dirty="0" smtClean="0"/>
              <a:t>At bruge de sociale medier i din markedsføring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dirty="0" smtClean="0"/>
              <a:t>At få styr på økonomien bag en effektiv </a:t>
            </a:r>
            <a:r>
              <a:rPr lang="da-DK" sz="2800" dirty="0" err="1" smtClean="0"/>
              <a:t>SoMe</a:t>
            </a:r>
            <a:r>
              <a:rPr lang="da-DK" sz="2800" dirty="0" smtClean="0"/>
              <a:t> kampagne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229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3D85FB00683149ABB2E33DF3AE966A" ma:contentTypeVersion="0" ma:contentTypeDescription="Opret et nyt dokument." ma:contentTypeScope="" ma:versionID="4c426225b64389df8e349e373b3b96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614266-05C1-4A74-AA01-B5C14D44F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C34337-F38C-4DB5-8E02-5F0B5C2E2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CD237-F502-4BC6-AE72-E63043AC956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Office-tema</vt:lpstr>
      <vt:lpstr>PowerPoint-præsentation</vt:lpstr>
      <vt:lpstr>PowerPoint-præsentation</vt:lpstr>
      <vt:lpstr>PowerPoint-præsentation</vt:lpstr>
    </vt:vector>
  </TitlesOfParts>
  <Company>Tietgen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Engholm</dc:creator>
  <cp:lastModifiedBy>Lone Wallin</cp:lastModifiedBy>
  <cp:revision>20</cp:revision>
  <cp:lastPrinted>2022-09-29T12:35:34Z</cp:lastPrinted>
  <dcterms:created xsi:type="dcterms:W3CDTF">2022-09-27T08:22:46Z</dcterms:created>
  <dcterms:modified xsi:type="dcterms:W3CDTF">2022-10-17T11:06:09Z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0x010100833D85FB00683149ABB2E33DF3AE966A</vt:lpwstr>
  </property>
</Properties>
</file>