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56" r:id="rId5"/>
    <p:sldId id="257" r:id="rId6"/>
    <p:sldId id="259" r:id="rId7"/>
    <p:sldId id="260" r:id="rId8"/>
    <p:sldId id="462" r:id="rId9"/>
    <p:sldId id="463" r:id="rId10"/>
    <p:sldId id="461" r:id="rId11"/>
    <p:sldId id="454" r:id="rId12"/>
    <p:sldId id="455" r:id="rId13"/>
    <p:sldId id="456" r:id="rId14"/>
    <p:sldId id="261" r:id="rId15"/>
    <p:sldId id="263" r:id="rId16"/>
    <p:sldId id="440" r:id="rId17"/>
    <p:sldId id="447" r:id="rId18"/>
    <p:sldId id="471" r:id="rId19"/>
    <p:sldId id="450" r:id="rId20"/>
    <p:sldId id="452" r:id="rId21"/>
    <p:sldId id="453" r:id="rId22"/>
    <p:sldId id="466" r:id="rId23"/>
    <p:sldId id="470" r:id="rId24"/>
    <p:sldId id="467" r:id="rId25"/>
    <p:sldId id="472" r:id="rId26"/>
    <p:sldId id="442" r:id="rId27"/>
    <p:sldId id="473" r:id="rId28"/>
    <p:sldId id="405" r:id="rId29"/>
    <p:sldId id="258" r:id="rId30"/>
    <p:sldId id="474" r:id="rId31"/>
    <p:sldId id="475" r:id="rId32"/>
    <p:sldId id="476" r:id="rId33"/>
    <p:sldId id="477" r:id="rId34"/>
    <p:sldId id="478" r:id="rId35"/>
    <p:sldId id="479" r:id="rId36"/>
    <p:sldId id="480" r:id="rId37"/>
    <p:sldId id="481" r:id="rId38"/>
    <p:sldId id="482" r:id="rId39"/>
    <p:sldId id="483" r:id="rId40"/>
    <p:sldId id="484" r:id="rId4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B299"/>
    <a:srgbClr val="FDC758"/>
    <a:srgbClr val="FDCA4F"/>
    <a:srgbClr val="EE7203"/>
    <a:srgbClr val="0091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E5F058-EDCC-4989-A509-950592DE42AA}" v="120" dt="2022-10-04T05:37:26.28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61" d="100"/>
          <a:sy n="61" d="100"/>
        </p:scale>
        <p:origin x="776" y="76"/>
      </p:cViewPr>
      <p:guideLst/>
    </p:cSldViewPr>
  </p:slid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Fleischer" userId="6b886105-122a-4789-9bbf-8fe4881f109e" providerId="ADAL" clId="{60E5F058-EDCC-4989-A509-950592DE42AA}"/>
    <pc:docChg chg="undo custSel addSld delSld modSld sldOrd">
      <pc:chgData name="Charlotte Fleischer" userId="6b886105-122a-4789-9bbf-8fe4881f109e" providerId="ADAL" clId="{60E5F058-EDCC-4989-A509-950592DE42AA}" dt="2022-10-04T05:55:11.137" v="7247" actId="20577"/>
      <pc:docMkLst>
        <pc:docMk/>
      </pc:docMkLst>
      <pc:sldChg chg="addSp delSp modSp mod setBg addAnim delAnim setClrOvrMap">
        <pc:chgData name="Charlotte Fleischer" userId="6b886105-122a-4789-9bbf-8fe4881f109e" providerId="ADAL" clId="{60E5F058-EDCC-4989-A509-950592DE42AA}" dt="2022-10-03T17:29:53.045" v="1643" actId="21"/>
        <pc:sldMkLst>
          <pc:docMk/>
          <pc:sldMk cId="1579984459" sldId="256"/>
        </pc:sldMkLst>
        <pc:spChg chg="mod ord">
          <ac:chgData name="Charlotte Fleischer" userId="6b886105-122a-4789-9bbf-8fe4881f109e" providerId="ADAL" clId="{60E5F058-EDCC-4989-A509-950592DE42AA}" dt="2022-10-03T17:29:37.309" v="1641" actId="1076"/>
          <ac:spMkLst>
            <pc:docMk/>
            <pc:sldMk cId="1579984459" sldId="256"/>
            <ac:spMk id="2" creationId="{5F174312-7986-417E-0CE3-48A1A3E44345}"/>
          </ac:spMkLst>
        </pc:spChg>
        <pc:spChg chg="mod ord">
          <ac:chgData name="Charlotte Fleischer" userId="6b886105-122a-4789-9bbf-8fe4881f109e" providerId="ADAL" clId="{60E5F058-EDCC-4989-A509-950592DE42AA}" dt="2022-10-03T17:29:37.309" v="1641" actId="1076"/>
          <ac:spMkLst>
            <pc:docMk/>
            <pc:sldMk cId="1579984459" sldId="256"/>
            <ac:spMk id="3" creationId="{F780D66D-4D38-DEB2-B631-015A47660B1C}"/>
          </ac:spMkLst>
        </pc:spChg>
        <pc:spChg chg="add">
          <ac:chgData name="Charlotte Fleischer" userId="6b886105-122a-4789-9bbf-8fe4881f109e" providerId="ADAL" clId="{60E5F058-EDCC-4989-A509-950592DE42AA}" dt="2022-10-03T17:27:28.008" v="1634" actId="26606"/>
          <ac:spMkLst>
            <pc:docMk/>
            <pc:sldMk cId="1579984459" sldId="256"/>
            <ac:spMk id="9" creationId="{E49CC64F-7275-4E33-961B-0C5CDC439875}"/>
          </ac:spMkLst>
        </pc:spChg>
        <pc:spChg chg="add del">
          <ac:chgData name="Charlotte Fleischer" userId="6b886105-122a-4789-9bbf-8fe4881f109e" providerId="ADAL" clId="{60E5F058-EDCC-4989-A509-950592DE42AA}" dt="2022-10-03T17:26:37.224" v="1628" actId="26606"/>
          <ac:spMkLst>
            <pc:docMk/>
            <pc:sldMk cId="1579984459" sldId="256"/>
            <ac:spMk id="12" creationId="{823AC064-BC96-4F32-8AE1-B2FD38754823}"/>
          </ac:spMkLst>
        </pc:spChg>
        <pc:spChg chg="add del">
          <ac:chgData name="Charlotte Fleischer" userId="6b886105-122a-4789-9bbf-8fe4881f109e" providerId="ADAL" clId="{60E5F058-EDCC-4989-A509-950592DE42AA}" dt="2022-10-03T17:27:15.728" v="1632" actId="26606"/>
          <ac:spMkLst>
            <pc:docMk/>
            <pc:sldMk cId="1579984459" sldId="256"/>
            <ac:spMk id="16" creationId="{60B21A5C-062F-46C2-8389-53D40F46AA26}"/>
          </ac:spMkLst>
        </pc:spChg>
        <pc:spChg chg="add del">
          <ac:chgData name="Charlotte Fleischer" userId="6b886105-122a-4789-9bbf-8fe4881f109e" providerId="ADAL" clId="{60E5F058-EDCC-4989-A509-950592DE42AA}" dt="2022-10-03T17:27:15.728" v="1632" actId="26606"/>
          <ac:spMkLst>
            <pc:docMk/>
            <pc:sldMk cId="1579984459" sldId="256"/>
            <ac:spMk id="17" creationId="{8A177BCC-4208-4795-8572-4D623BA1E2A0}"/>
          </ac:spMkLst>
        </pc:spChg>
        <pc:picChg chg="add del mod ord">
          <ac:chgData name="Charlotte Fleischer" userId="6b886105-122a-4789-9bbf-8fe4881f109e" providerId="ADAL" clId="{60E5F058-EDCC-4989-A509-950592DE42AA}" dt="2022-10-03T17:29:53.045" v="1643" actId="21"/>
          <ac:picMkLst>
            <pc:docMk/>
            <pc:sldMk cId="1579984459" sldId="256"/>
            <ac:picMk id="4" creationId="{814CC7B1-3D18-767F-63E6-DD57971DF1BC}"/>
          </ac:picMkLst>
        </pc:picChg>
        <pc:picChg chg="add del mod">
          <ac:chgData name="Charlotte Fleischer" userId="6b886105-122a-4789-9bbf-8fe4881f109e" providerId="ADAL" clId="{60E5F058-EDCC-4989-A509-950592DE42AA}" dt="2022-10-03T17:25:45.881" v="1620" actId="21"/>
          <ac:picMkLst>
            <pc:docMk/>
            <pc:sldMk cId="1579984459" sldId="256"/>
            <ac:picMk id="6" creationId="{B6C21BFC-090D-1521-F676-88FA3128F10A}"/>
          </ac:picMkLst>
        </pc:picChg>
        <pc:picChg chg="add mod">
          <ac:chgData name="Charlotte Fleischer" userId="6b886105-122a-4789-9bbf-8fe4881f109e" providerId="ADAL" clId="{60E5F058-EDCC-4989-A509-950592DE42AA}" dt="2022-10-03T17:27:28.008" v="1634" actId="26606"/>
          <ac:picMkLst>
            <pc:docMk/>
            <pc:sldMk cId="1579984459" sldId="256"/>
            <ac:picMk id="7" creationId="{FBF105F8-9652-F8B0-DC06-70B1BF995EF1}"/>
          </ac:picMkLst>
        </pc:picChg>
        <pc:picChg chg="add mod">
          <ac:chgData name="Charlotte Fleischer" userId="6b886105-122a-4789-9bbf-8fe4881f109e" providerId="ADAL" clId="{60E5F058-EDCC-4989-A509-950592DE42AA}" dt="2022-10-03T17:29:08.200" v="1639" actId="1076"/>
          <ac:picMkLst>
            <pc:docMk/>
            <pc:sldMk cId="1579984459" sldId="256"/>
            <ac:picMk id="10" creationId="{AF58730A-220A-62BB-1887-909C576943C2}"/>
          </ac:picMkLst>
        </pc:picChg>
        <pc:cxnChg chg="add del">
          <ac:chgData name="Charlotte Fleischer" userId="6b886105-122a-4789-9bbf-8fe4881f109e" providerId="ADAL" clId="{60E5F058-EDCC-4989-A509-950592DE42AA}" dt="2022-10-03T17:26:37.224" v="1628" actId="26606"/>
          <ac:cxnSpMkLst>
            <pc:docMk/>
            <pc:sldMk cId="1579984459" sldId="256"/>
            <ac:cxnSpMk id="14" creationId="{A58B1B64-31F5-4A02-8CDF-89C2A37BF4AB}"/>
          </ac:cxnSpMkLst>
        </pc:cxnChg>
      </pc:sldChg>
      <pc:sldChg chg="addSp delSp modSp mod">
        <pc:chgData name="Charlotte Fleischer" userId="6b886105-122a-4789-9bbf-8fe4881f109e" providerId="ADAL" clId="{60E5F058-EDCC-4989-A509-950592DE42AA}" dt="2022-10-03T17:30:35.981" v="1649" actId="20577"/>
        <pc:sldMkLst>
          <pc:docMk/>
          <pc:sldMk cId="2076614939" sldId="257"/>
        </pc:sldMkLst>
        <pc:spChg chg="mod">
          <ac:chgData name="Charlotte Fleischer" userId="6b886105-122a-4789-9bbf-8fe4881f109e" providerId="ADAL" clId="{60E5F058-EDCC-4989-A509-950592DE42AA}" dt="2022-10-03T16:02:25.651" v="76" actId="20577"/>
          <ac:spMkLst>
            <pc:docMk/>
            <pc:sldMk cId="2076614939" sldId="257"/>
            <ac:spMk id="2" creationId="{4203B121-BC65-C9CE-E3D0-29948616383D}"/>
          </ac:spMkLst>
        </pc:spChg>
        <pc:spChg chg="del">
          <ac:chgData name="Charlotte Fleischer" userId="6b886105-122a-4789-9bbf-8fe4881f109e" providerId="ADAL" clId="{60E5F058-EDCC-4989-A509-950592DE42AA}" dt="2022-10-03T16:02:14.759" v="64" actId="478"/>
          <ac:spMkLst>
            <pc:docMk/>
            <pc:sldMk cId="2076614939" sldId="257"/>
            <ac:spMk id="3" creationId="{2ED28DE4-FB7E-4E8C-EEE3-A24F666CE352}"/>
          </ac:spMkLst>
        </pc:spChg>
        <pc:spChg chg="add mod">
          <ac:chgData name="Charlotte Fleischer" userId="6b886105-122a-4789-9bbf-8fe4881f109e" providerId="ADAL" clId="{60E5F058-EDCC-4989-A509-950592DE42AA}" dt="2022-10-03T17:30:35.981" v="1649" actId="20577"/>
          <ac:spMkLst>
            <pc:docMk/>
            <pc:sldMk cId="2076614939" sldId="257"/>
            <ac:spMk id="4" creationId="{244BCBFA-BC86-B217-6476-DAE37B1BB198}"/>
          </ac:spMkLst>
        </pc:spChg>
        <pc:picChg chg="add del mod">
          <ac:chgData name="Charlotte Fleischer" userId="6b886105-122a-4789-9bbf-8fe4881f109e" providerId="ADAL" clId="{60E5F058-EDCC-4989-A509-950592DE42AA}" dt="2022-10-03T17:25:53.434" v="1622"/>
          <ac:picMkLst>
            <pc:docMk/>
            <pc:sldMk cId="2076614939" sldId="257"/>
            <ac:picMk id="5" creationId="{22B37069-DE6F-4138-3145-FFF43FE16746}"/>
          </ac:picMkLst>
        </pc:picChg>
        <pc:picChg chg="add mod">
          <ac:chgData name="Charlotte Fleischer" userId="6b886105-122a-4789-9bbf-8fe4881f109e" providerId="ADAL" clId="{60E5F058-EDCC-4989-A509-950592DE42AA}" dt="2022-10-03T17:30:12.474" v="1647" actId="1076"/>
          <ac:picMkLst>
            <pc:docMk/>
            <pc:sldMk cId="2076614939" sldId="257"/>
            <ac:picMk id="6" creationId="{D18C4C72-CE8F-3449-F724-F63873238181}"/>
          </ac:picMkLst>
        </pc:picChg>
      </pc:sldChg>
      <pc:sldChg chg="modSp mod">
        <pc:chgData name="Charlotte Fleischer" userId="6b886105-122a-4789-9bbf-8fe4881f109e" providerId="ADAL" clId="{60E5F058-EDCC-4989-A509-950592DE42AA}" dt="2022-10-03T21:17:18.578" v="6309" actId="5793"/>
        <pc:sldMkLst>
          <pc:docMk/>
          <pc:sldMk cId="2287607304" sldId="258"/>
        </pc:sldMkLst>
        <pc:spChg chg="mod">
          <ac:chgData name="Charlotte Fleischer" userId="6b886105-122a-4789-9bbf-8fe4881f109e" providerId="ADAL" clId="{60E5F058-EDCC-4989-A509-950592DE42AA}" dt="2022-10-03T21:17:13.139" v="6287" actId="20577"/>
          <ac:spMkLst>
            <pc:docMk/>
            <pc:sldMk cId="2287607304" sldId="258"/>
            <ac:spMk id="2" creationId="{6C2F8F6C-B5F5-DA0A-306D-2018DAFD06A9}"/>
          </ac:spMkLst>
        </pc:spChg>
        <pc:spChg chg="mod">
          <ac:chgData name="Charlotte Fleischer" userId="6b886105-122a-4789-9bbf-8fe4881f109e" providerId="ADAL" clId="{60E5F058-EDCC-4989-A509-950592DE42AA}" dt="2022-10-03T21:17:18.578" v="6309" actId="5793"/>
          <ac:spMkLst>
            <pc:docMk/>
            <pc:sldMk cId="2287607304" sldId="258"/>
            <ac:spMk id="3" creationId="{86DF9400-98BC-BEC1-EB49-A8859F547B75}"/>
          </ac:spMkLst>
        </pc:spChg>
      </pc:sldChg>
      <pc:sldChg chg="addSp modSp new mod">
        <pc:chgData name="Charlotte Fleischer" userId="6b886105-122a-4789-9bbf-8fe4881f109e" providerId="ADAL" clId="{60E5F058-EDCC-4989-A509-950592DE42AA}" dt="2022-10-03T21:42:42.052" v="6874" actId="1076"/>
        <pc:sldMkLst>
          <pc:docMk/>
          <pc:sldMk cId="2073922740" sldId="259"/>
        </pc:sldMkLst>
        <pc:spChg chg="mod">
          <ac:chgData name="Charlotte Fleischer" userId="6b886105-122a-4789-9bbf-8fe4881f109e" providerId="ADAL" clId="{60E5F058-EDCC-4989-A509-950592DE42AA}" dt="2022-10-03T16:03:20.857" v="101" actId="20577"/>
          <ac:spMkLst>
            <pc:docMk/>
            <pc:sldMk cId="2073922740" sldId="259"/>
            <ac:spMk id="2" creationId="{30A5BCA5-E076-4056-D6AF-852EC0AFE562}"/>
          </ac:spMkLst>
        </pc:spChg>
        <pc:spChg chg="add mod">
          <ac:chgData name="Charlotte Fleischer" userId="6b886105-122a-4789-9bbf-8fe4881f109e" providerId="ADAL" clId="{60E5F058-EDCC-4989-A509-950592DE42AA}" dt="2022-10-03T21:42:37.028" v="6873" actId="14100"/>
          <ac:spMkLst>
            <pc:docMk/>
            <pc:sldMk cId="2073922740" sldId="259"/>
            <ac:spMk id="3" creationId="{25477253-398B-00EB-CB1D-BF65C93AC685}"/>
          </ac:spMkLst>
        </pc:spChg>
        <pc:picChg chg="add mod">
          <ac:chgData name="Charlotte Fleischer" userId="6b886105-122a-4789-9bbf-8fe4881f109e" providerId="ADAL" clId="{60E5F058-EDCC-4989-A509-950592DE42AA}" dt="2022-10-03T21:42:42.052" v="6874" actId="1076"/>
          <ac:picMkLst>
            <pc:docMk/>
            <pc:sldMk cId="2073922740" sldId="259"/>
            <ac:picMk id="4" creationId="{47C9A546-6B5E-8D2A-B7F4-042A7E287A9E}"/>
          </ac:picMkLst>
        </pc:picChg>
      </pc:sldChg>
      <pc:sldChg chg="addSp delSp modSp new mod">
        <pc:chgData name="Charlotte Fleischer" userId="6b886105-122a-4789-9bbf-8fe4881f109e" providerId="ADAL" clId="{60E5F058-EDCC-4989-A509-950592DE42AA}" dt="2022-10-04T05:29:08.493" v="7007" actId="20577"/>
        <pc:sldMkLst>
          <pc:docMk/>
          <pc:sldMk cId="3327951772" sldId="260"/>
        </pc:sldMkLst>
        <pc:spChg chg="mod">
          <ac:chgData name="Charlotte Fleischer" userId="6b886105-122a-4789-9bbf-8fe4881f109e" providerId="ADAL" clId="{60E5F058-EDCC-4989-A509-950592DE42AA}" dt="2022-10-03T16:18:49.249" v="513" actId="20577"/>
          <ac:spMkLst>
            <pc:docMk/>
            <pc:sldMk cId="3327951772" sldId="260"/>
            <ac:spMk id="2" creationId="{469E025C-02F2-135A-F84B-E8CFA36B45FA}"/>
          </ac:spMkLst>
        </pc:spChg>
        <pc:spChg chg="add del mod">
          <ac:chgData name="Charlotte Fleischer" userId="6b886105-122a-4789-9bbf-8fe4881f109e" providerId="ADAL" clId="{60E5F058-EDCC-4989-A509-950592DE42AA}" dt="2022-10-03T16:18:52.266" v="514" actId="478"/>
          <ac:spMkLst>
            <pc:docMk/>
            <pc:sldMk cId="3327951772" sldId="260"/>
            <ac:spMk id="4" creationId="{01246D39-7ADE-3585-A13D-E0000B30E4E0}"/>
          </ac:spMkLst>
        </pc:spChg>
        <pc:spChg chg="add mod">
          <ac:chgData name="Charlotte Fleischer" userId="6b886105-122a-4789-9bbf-8fe4881f109e" providerId="ADAL" clId="{60E5F058-EDCC-4989-A509-950592DE42AA}" dt="2022-10-04T05:29:08.493" v="7007" actId="20577"/>
          <ac:spMkLst>
            <pc:docMk/>
            <pc:sldMk cId="3327951772" sldId="260"/>
            <ac:spMk id="5" creationId="{02C58542-198F-6A02-0574-F275F5B07A9C}"/>
          </ac:spMkLst>
        </pc:spChg>
        <pc:spChg chg="add mod">
          <ac:chgData name="Charlotte Fleischer" userId="6b886105-122a-4789-9bbf-8fe4881f109e" providerId="ADAL" clId="{60E5F058-EDCC-4989-A509-950592DE42AA}" dt="2022-10-03T16:17:56.209" v="468" actId="207"/>
          <ac:spMkLst>
            <pc:docMk/>
            <pc:sldMk cId="3327951772" sldId="260"/>
            <ac:spMk id="6" creationId="{3B481BBF-3663-395E-FA64-DED6DD1E43A5}"/>
          </ac:spMkLst>
        </pc:spChg>
        <pc:picChg chg="add mod">
          <ac:chgData name="Charlotte Fleischer" userId="6b886105-122a-4789-9bbf-8fe4881f109e" providerId="ADAL" clId="{60E5F058-EDCC-4989-A509-950592DE42AA}" dt="2022-10-03T16:16:03.880" v="447" actId="1076"/>
          <ac:picMkLst>
            <pc:docMk/>
            <pc:sldMk cId="3327951772" sldId="260"/>
            <ac:picMk id="3" creationId="{1F12D7EA-3E0C-24CD-6927-E5E41251FBEC}"/>
          </ac:picMkLst>
        </pc:picChg>
      </pc:sldChg>
      <pc:sldChg chg="addSp delSp modSp new mod">
        <pc:chgData name="Charlotte Fleischer" userId="6b886105-122a-4789-9bbf-8fe4881f109e" providerId="ADAL" clId="{60E5F058-EDCC-4989-A509-950592DE42AA}" dt="2022-10-03T21:19:43.339" v="6318" actId="20577"/>
        <pc:sldMkLst>
          <pc:docMk/>
          <pc:sldMk cId="1770318557" sldId="261"/>
        </pc:sldMkLst>
        <pc:spChg chg="mod">
          <ac:chgData name="Charlotte Fleischer" userId="6b886105-122a-4789-9bbf-8fe4881f109e" providerId="ADAL" clId="{60E5F058-EDCC-4989-A509-950592DE42AA}" dt="2022-10-03T17:02:37.888" v="1220" actId="404"/>
          <ac:spMkLst>
            <pc:docMk/>
            <pc:sldMk cId="1770318557" sldId="261"/>
            <ac:spMk id="2" creationId="{D8BEC0E5-A257-64DD-994D-AACBEBF01A62}"/>
          </ac:spMkLst>
        </pc:spChg>
        <pc:spChg chg="add mod">
          <ac:chgData name="Charlotte Fleischer" userId="6b886105-122a-4789-9bbf-8fe4881f109e" providerId="ADAL" clId="{60E5F058-EDCC-4989-A509-950592DE42AA}" dt="2022-10-03T21:19:43.339" v="6318" actId="20577"/>
          <ac:spMkLst>
            <pc:docMk/>
            <pc:sldMk cId="1770318557" sldId="261"/>
            <ac:spMk id="3" creationId="{B6D9C759-11B2-7267-86F4-8B419F0427E4}"/>
          </ac:spMkLst>
        </pc:spChg>
        <pc:spChg chg="add mod">
          <ac:chgData name="Charlotte Fleischer" userId="6b886105-122a-4789-9bbf-8fe4881f109e" providerId="ADAL" clId="{60E5F058-EDCC-4989-A509-950592DE42AA}" dt="2022-10-03T21:02:09.918" v="5589" actId="20577"/>
          <ac:spMkLst>
            <pc:docMk/>
            <pc:sldMk cId="1770318557" sldId="261"/>
            <ac:spMk id="5" creationId="{08B3A0D5-CC48-6A3E-01FE-AD2D092F5266}"/>
          </ac:spMkLst>
        </pc:spChg>
        <pc:spChg chg="add del mod">
          <ac:chgData name="Charlotte Fleischer" userId="6b886105-122a-4789-9bbf-8fe4881f109e" providerId="ADAL" clId="{60E5F058-EDCC-4989-A509-950592DE42AA}" dt="2022-10-03T16:05:01.205" v="118" actId="478"/>
          <ac:spMkLst>
            <pc:docMk/>
            <pc:sldMk cId="1770318557" sldId="261"/>
            <ac:spMk id="6" creationId="{BD6C8E76-FA39-6F70-90A6-588C7C41E3C1}"/>
          </ac:spMkLst>
        </pc:spChg>
        <pc:picChg chg="add mod">
          <ac:chgData name="Charlotte Fleischer" userId="6b886105-122a-4789-9bbf-8fe4881f109e" providerId="ADAL" clId="{60E5F058-EDCC-4989-A509-950592DE42AA}" dt="2022-10-03T21:02:20.263" v="5591" actId="1076"/>
          <ac:picMkLst>
            <pc:docMk/>
            <pc:sldMk cId="1770318557" sldId="261"/>
            <ac:picMk id="4" creationId="{D80AAD2C-87CD-138F-89D4-D4BB74243A00}"/>
          </ac:picMkLst>
        </pc:picChg>
      </pc:sldChg>
      <pc:sldChg chg="addSp modSp new del mod">
        <pc:chgData name="Charlotte Fleischer" userId="6b886105-122a-4789-9bbf-8fe4881f109e" providerId="ADAL" clId="{60E5F058-EDCC-4989-A509-950592DE42AA}" dt="2022-10-03T21:17:05.743" v="6270" actId="47"/>
        <pc:sldMkLst>
          <pc:docMk/>
          <pc:sldMk cId="2237886930" sldId="262"/>
        </pc:sldMkLst>
        <pc:picChg chg="add mod">
          <ac:chgData name="Charlotte Fleischer" userId="6b886105-122a-4789-9bbf-8fe4881f109e" providerId="ADAL" clId="{60E5F058-EDCC-4989-A509-950592DE42AA}" dt="2022-10-03T16:14:37.587" v="442" actId="1076"/>
          <ac:picMkLst>
            <pc:docMk/>
            <pc:sldMk cId="2237886930" sldId="262"/>
            <ac:picMk id="4" creationId="{1F1A2328-DADF-DF7B-20DC-6546DBC78399}"/>
          </ac:picMkLst>
        </pc:picChg>
      </pc:sldChg>
      <pc:sldChg chg="addSp delSp modSp new add del mod">
        <pc:chgData name="Charlotte Fleischer" userId="6b886105-122a-4789-9bbf-8fe4881f109e" providerId="ADAL" clId="{60E5F058-EDCC-4989-A509-950592DE42AA}" dt="2022-10-03T20:59:45.379" v="5510" actId="20577"/>
        <pc:sldMkLst>
          <pc:docMk/>
          <pc:sldMk cId="3126030927" sldId="263"/>
        </pc:sldMkLst>
        <pc:spChg chg="mod">
          <ac:chgData name="Charlotte Fleischer" userId="6b886105-122a-4789-9bbf-8fe4881f109e" providerId="ADAL" clId="{60E5F058-EDCC-4989-A509-950592DE42AA}" dt="2022-10-03T20:59:45.379" v="5510" actId="20577"/>
          <ac:spMkLst>
            <pc:docMk/>
            <pc:sldMk cId="3126030927" sldId="263"/>
            <ac:spMk id="2" creationId="{CD46BA7C-5F91-F210-41F5-170A0F558A89}"/>
          </ac:spMkLst>
        </pc:spChg>
        <pc:spChg chg="add mod">
          <ac:chgData name="Charlotte Fleischer" userId="6b886105-122a-4789-9bbf-8fe4881f109e" providerId="ADAL" clId="{60E5F058-EDCC-4989-A509-950592DE42AA}" dt="2022-10-03T18:37:58.413" v="2676" actId="1076"/>
          <ac:spMkLst>
            <pc:docMk/>
            <pc:sldMk cId="3126030927" sldId="263"/>
            <ac:spMk id="4" creationId="{4CFD6A20-A340-E1B7-E58B-BBACAC4DA73D}"/>
          </ac:spMkLst>
        </pc:spChg>
        <pc:spChg chg="add mod">
          <ac:chgData name="Charlotte Fleischer" userId="6b886105-122a-4789-9bbf-8fe4881f109e" providerId="ADAL" clId="{60E5F058-EDCC-4989-A509-950592DE42AA}" dt="2022-10-03T17:01:18.157" v="1146" actId="14100"/>
          <ac:spMkLst>
            <pc:docMk/>
            <pc:sldMk cId="3126030927" sldId="263"/>
            <ac:spMk id="5" creationId="{FF9862A5-8B8E-14F3-7B8C-1E575BEE8534}"/>
          </ac:spMkLst>
        </pc:spChg>
        <pc:spChg chg="add del mod">
          <ac:chgData name="Charlotte Fleischer" userId="6b886105-122a-4789-9bbf-8fe4881f109e" providerId="ADAL" clId="{60E5F058-EDCC-4989-A509-950592DE42AA}" dt="2022-10-03T17:37:31.359" v="1912" actId="478"/>
          <ac:spMkLst>
            <pc:docMk/>
            <pc:sldMk cId="3126030927" sldId="263"/>
            <ac:spMk id="6" creationId="{EAB63D17-66A5-30BF-D72A-2CAA7D10A5DD}"/>
          </ac:spMkLst>
        </pc:spChg>
        <pc:spChg chg="add mod">
          <ac:chgData name="Charlotte Fleischer" userId="6b886105-122a-4789-9bbf-8fe4881f109e" providerId="ADAL" clId="{60E5F058-EDCC-4989-A509-950592DE42AA}" dt="2022-10-03T17:35:32.169" v="1836" actId="14100"/>
          <ac:spMkLst>
            <pc:docMk/>
            <pc:sldMk cId="3126030927" sldId="263"/>
            <ac:spMk id="7" creationId="{9A0C2175-724C-49AC-5429-847BBABFAE77}"/>
          </ac:spMkLst>
        </pc:spChg>
        <pc:spChg chg="add del mod">
          <ac:chgData name="Charlotte Fleischer" userId="6b886105-122a-4789-9bbf-8fe4881f109e" providerId="ADAL" clId="{60E5F058-EDCC-4989-A509-950592DE42AA}" dt="2022-10-03T17:37:35.223" v="1914"/>
          <ac:spMkLst>
            <pc:docMk/>
            <pc:sldMk cId="3126030927" sldId="263"/>
            <ac:spMk id="8" creationId="{FA86F735-07E9-83E2-F503-A83C2EE5A71D}"/>
          </ac:spMkLst>
        </pc:spChg>
        <pc:spChg chg="add mod">
          <ac:chgData name="Charlotte Fleischer" userId="6b886105-122a-4789-9bbf-8fe4881f109e" providerId="ADAL" clId="{60E5F058-EDCC-4989-A509-950592DE42AA}" dt="2022-10-03T17:37:46.476" v="1916" actId="20577"/>
          <ac:spMkLst>
            <pc:docMk/>
            <pc:sldMk cId="3126030927" sldId="263"/>
            <ac:spMk id="9" creationId="{90FA464C-F9E0-FDAE-5D8A-C23830958809}"/>
          </ac:spMkLst>
        </pc:spChg>
        <pc:picChg chg="add mod">
          <ac:chgData name="Charlotte Fleischer" userId="6b886105-122a-4789-9bbf-8fe4881f109e" providerId="ADAL" clId="{60E5F058-EDCC-4989-A509-950592DE42AA}" dt="2022-10-03T17:35:21.709" v="1835" actId="14100"/>
          <ac:picMkLst>
            <pc:docMk/>
            <pc:sldMk cId="3126030927" sldId="263"/>
            <ac:picMk id="3" creationId="{4AE20025-DB96-7D22-D67A-CFD2559944CB}"/>
          </ac:picMkLst>
        </pc:picChg>
      </pc:sldChg>
      <pc:sldChg chg="add del">
        <pc:chgData name="Charlotte Fleischer" userId="6b886105-122a-4789-9bbf-8fe4881f109e" providerId="ADAL" clId="{60E5F058-EDCC-4989-A509-950592DE42AA}" dt="2022-10-03T21:16:31.838" v="6234" actId="47"/>
        <pc:sldMkLst>
          <pc:docMk/>
          <pc:sldMk cId="2222367492" sldId="276"/>
        </pc:sldMkLst>
      </pc:sldChg>
      <pc:sldChg chg="add del">
        <pc:chgData name="Charlotte Fleischer" userId="6b886105-122a-4789-9bbf-8fe4881f109e" providerId="ADAL" clId="{60E5F058-EDCC-4989-A509-950592DE42AA}" dt="2022-10-03T21:16:32.155" v="6235" actId="47"/>
        <pc:sldMkLst>
          <pc:docMk/>
          <pc:sldMk cId="1925847744" sldId="277"/>
        </pc:sldMkLst>
      </pc:sldChg>
      <pc:sldChg chg="add del">
        <pc:chgData name="Charlotte Fleischer" userId="6b886105-122a-4789-9bbf-8fe4881f109e" providerId="ADAL" clId="{60E5F058-EDCC-4989-A509-950592DE42AA}" dt="2022-10-03T21:16:32.462" v="6236" actId="47"/>
        <pc:sldMkLst>
          <pc:docMk/>
          <pc:sldMk cId="1864880861" sldId="279"/>
        </pc:sldMkLst>
      </pc:sldChg>
      <pc:sldChg chg="add del">
        <pc:chgData name="Charlotte Fleischer" userId="6b886105-122a-4789-9bbf-8fe4881f109e" providerId="ADAL" clId="{60E5F058-EDCC-4989-A509-950592DE42AA}" dt="2022-10-03T21:16:33.664" v="6239" actId="47"/>
        <pc:sldMkLst>
          <pc:docMk/>
          <pc:sldMk cId="889855562" sldId="281"/>
        </pc:sldMkLst>
      </pc:sldChg>
      <pc:sldChg chg="add del">
        <pc:chgData name="Charlotte Fleischer" userId="6b886105-122a-4789-9bbf-8fe4881f109e" providerId="ADAL" clId="{60E5F058-EDCC-4989-A509-950592DE42AA}" dt="2022-10-03T21:16:34.024" v="6240" actId="47"/>
        <pc:sldMkLst>
          <pc:docMk/>
          <pc:sldMk cId="2598301772" sldId="282"/>
        </pc:sldMkLst>
      </pc:sldChg>
      <pc:sldChg chg="add del ord">
        <pc:chgData name="Charlotte Fleischer" userId="6b886105-122a-4789-9bbf-8fe4881f109e" providerId="ADAL" clId="{60E5F058-EDCC-4989-A509-950592DE42AA}" dt="2022-10-03T18:08:32.852" v="2410" actId="47"/>
        <pc:sldMkLst>
          <pc:docMk/>
          <pc:sldMk cId="1540057361" sldId="289"/>
        </pc:sldMkLst>
      </pc:sldChg>
      <pc:sldChg chg="add del">
        <pc:chgData name="Charlotte Fleischer" userId="6b886105-122a-4789-9bbf-8fe4881f109e" providerId="ADAL" clId="{60E5F058-EDCC-4989-A509-950592DE42AA}" dt="2022-10-03T21:16:34.715" v="6242" actId="47"/>
        <pc:sldMkLst>
          <pc:docMk/>
          <pc:sldMk cId="3989987292" sldId="295"/>
        </pc:sldMkLst>
      </pc:sldChg>
      <pc:sldChg chg="add del">
        <pc:chgData name="Charlotte Fleischer" userId="6b886105-122a-4789-9bbf-8fe4881f109e" providerId="ADAL" clId="{60E5F058-EDCC-4989-A509-950592DE42AA}" dt="2022-10-03T21:16:35.210" v="6243" actId="47"/>
        <pc:sldMkLst>
          <pc:docMk/>
          <pc:sldMk cId="674032720" sldId="296"/>
        </pc:sldMkLst>
      </pc:sldChg>
      <pc:sldChg chg="add del">
        <pc:chgData name="Charlotte Fleischer" userId="6b886105-122a-4789-9bbf-8fe4881f109e" providerId="ADAL" clId="{60E5F058-EDCC-4989-A509-950592DE42AA}" dt="2022-10-03T21:16:33.120" v="6238" actId="47"/>
        <pc:sldMkLst>
          <pc:docMk/>
          <pc:sldMk cId="4133096069" sldId="297"/>
        </pc:sldMkLst>
      </pc:sldChg>
      <pc:sldChg chg="add del">
        <pc:chgData name="Charlotte Fleischer" userId="6b886105-122a-4789-9bbf-8fe4881f109e" providerId="ADAL" clId="{60E5F058-EDCC-4989-A509-950592DE42AA}" dt="2022-10-03T21:16:34.373" v="6241" actId="47"/>
        <pc:sldMkLst>
          <pc:docMk/>
          <pc:sldMk cId="3496698861" sldId="298"/>
        </pc:sldMkLst>
      </pc:sldChg>
      <pc:sldChg chg="add del">
        <pc:chgData name="Charlotte Fleischer" userId="6b886105-122a-4789-9bbf-8fe4881f109e" providerId="ADAL" clId="{60E5F058-EDCC-4989-A509-950592DE42AA}" dt="2022-10-03T21:16:32.784" v="6237" actId="47"/>
        <pc:sldMkLst>
          <pc:docMk/>
          <pc:sldMk cId="2210080363" sldId="299"/>
        </pc:sldMkLst>
      </pc:sldChg>
      <pc:sldChg chg="add del">
        <pc:chgData name="Charlotte Fleischer" userId="6b886105-122a-4789-9bbf-8fe4881f109e" providerId="ADAL" clId="{60E5F058-EDCC-4989-A509-950592DE42AA}" dt="2022-10-03T21:16:35.567" v="6244" actId="47"/>
        <pc:sldMkLst>
          <pc:docMk/>
          <pc:sldMk cId="2019110332" sldId="300"/>
        </pc:sldMkLst>
      </pc:sldChg>
      <pc:sldChg chg="add del">
        <pc:chgData name="Charlotte Fleischer" userId="6b886105-122a-4789-9bbf-8fe4881f109e" providerId="ADAL" clId="{60E5F058-EDCC-4989-A509-950592DE42AA}" dt="2022-10-03T18:07:25.043" v="2404" actId="47"/>
        <pc:sldMkLst>
          <pc:docMk/>
          <pc:sldMk cId="2678533712" sldId="321"/>
        </pc:sldMkLst>
      </pc:sldChg>
      <pc:sldChg chg="add del ord">
        <pc:chgData name="Charlotte Fleischer" userId="6b886105-122a-4789-9bbf-8fe4881f109e" providerId="ADAL" clId="{60E5F058-EDCC-4989-A509-950592DE42AA}" dt="2022-10-03T21:16:17.918" v="6223" actId="47"/>
        <pc:sldMkLst>
          <pc:docMk/>
          <pc:sldMk cId="2205713433" sldId="338"/>
        </pc:sldMkLst>
      </pc:sldChg>
      <pc:sldChg chg="modSp add del mod ord">
        <pc:chgData name="Charlotte Fleischer" userId="6b886105-122a-4789-9bbf-8fe4881f109e" providerId="ADAL" clId="{60E5F058-EDCC-4989-A509-950592DE42AA}" dt="2022-10-03T16:19:00.920" v="515" actId="47"/>
        <pc:sldMkLst>
          <pc:docMk/>
          <pc:sldMk cId="891556125" sldId="350"/>
        </pc:sldMkLst>
        <pc:spChg chg="mod">
          <ac:chgData name="Charlotte Fleischer" userId="6b886105-122a-4789-9bbf-8fe4881f109e" providerId="ADAL" clId="{60E5F058-EDCC-4989-A509-950592DE42AA}" dt="2022-10-03T16:15:51.793" v="444" actId="27636"/>
          <ac:spMkLst>
            <pc:docMk/>
            <pc:sldMk cId="891556125" sldId="350"/>
            <ac:spMk id="4" creationId="{00000000-0000-0000-0000-000000000000}"/>
          </ac:spMkLst>
        </pc:spChg>
      </pc:sldChg>
      <pc:sldChg chg="modSp add del mod">
        <pc:chgData name="Charlotte Fleischer" userId="6b886105-122a-4789-9bbf-8fe4881f109e" providerId="ADAL" clId="{60E5F058-EDCC-4989-A509-950592DE42AA}" dt="2022-10-03T21:16:44.821" v="6254" actId="47"/>
        <pc:sldMkLst>
          <pc:docMk/>
          <pc:sldMk cId="4280718837" sldId="396"/>
        </pc:sldMkLst>
        <pc:spChg chg="mod">
          <ac:chgData name="Charlotte Fleischer" userId="6b886105-122a-4789-9bbf-8fe4881f109e" providerId="ADAL" clId="{60E5F058-EDCC-4989-A509-950592DE42AA}" dt="2022-10-03T16:19:28.149" v="533" actId="27636"/>
          <ac:spMkLst>
            <pc:docMk/>
            <pc:sldMk cId="4280718837" sldId="396"/>
            <ac:spMk id="2" creationId="{00000000-0000-0000-0000-000000000000}"/>
          </ac:spMkLst>
        </pc:spChg>
      </pc:sldChg>
      <pc:sldChg chg="add del">
        <pc:chgData name="Charlotte Fleischer" userId="6b886105-122a-4789-9bbf-8fe4881f109e" providerId="ADAL" clId="{60E5F058-EDCC-4989-A509-950592DE42AA}" dt="2022-10-03T21:16:26.958" v="6229" actId="47"/>
        <pc:sldMkLst>
          <pc:docMk/>
          <pc:sldMk cId="798080150" sldId="397"/>
        </pc:sldMkLst>
      </pc:sldChg>
      <pc:sldChg chg="add del">
        <pc:chgData name="Charlotte Fleischer" userId="6b886105-122a-4789-9bbf-8fe4881f109e" providerId="ADAL" clId="{60E5F058-EDCC-4989-A509-950592DE42AA}" dt="2022-10-03T21:16:29.570" v="6232" actId="47"/>
        <pc:sldMkLst>
          <pc:docMk/>
          <pc:sldMk cId="1939035157" sldId="398"/>
        </pc:sldMkLst>
      </pc:sldChg>
      <pc:sldChg chg="add del">
        <pc:chgData name="Charlotte Fleischer" userId="6b886105-122a-4789-9bbf-8fe4881f109e" providerId="ADAL" clId="{60E5F058-EDCC-4989-A509-950592DE42AA}" dt="2022-10-03T21:16:27.557" v="6230" actId="47"/>
        <pc:sldMkLst>
          <pc:docMk/>
          <pc:sldMk cId="700459847" sldId="399"/>
        </pc:sldMkLst>
      </pc:sldChg>
      <pc:sldChg chg="add del">
        <pc:chgData name="Charlotte Fleischer" userId="6b886105-122a-4789-9bbf-8fe4881f109e" providerId="ADAL" clId="{60E5F058-EDCC-4989-A509-950592DE42AA}" dt="2022-10-03T21:16:31.443" v="6233" actId="47"/>
        <pc:sldMkLst>
          <pc:docMk/>
          <pc:sldMk cId="54614299" sldId="400"/>
        </pc:sldMkLst>
      </pc:sldChg>
      <pc:sldChg chg="add del">
        <pc:chgData name="Charlotte Fleischer" userId="6b886105-122a-4789-9bbf-8fe4881f109e" providerId="ADAL" clId="{60E5F058-EDCC-4989-A509-950592DE42AA}" dt="2022-10-03T21:16:48.221" v="6262" actId="47"/>
        <pc:sldMkLst>
          <pc:docMk/>
          <pc:sldMk cId="1989370455" sldId="402"/>
        </pc:sldMkLst>
      </pc:sldChg>
      <pc:sldChg chg="add del">
        <pc:chgData name="Charlotte Fleischer" userId="6b886105-122a-4789-9bbf-8fe4881f109e" providerId="ADAL" clId="{60E5F058-EDCC-4989-A509-950592DE42AA}" dt="2022-10-03T21:16:49.416" v="6265" actId="47"/>
        <pc:sldMkLst>
          <pc:docMk/>
          <pc:sldMk cId="2888762520" sldId="403"/>
        </pc:sldMkLst>
      </pc:sldChg>
      <pc:sldChg chg="modSp add del mod">
        <pc:chgData name="Charlotte Fleischer" userId="6b886105-122a-4789-9bbf-8fe4881f109e" providerId="ADAL" clId="{60E5F058-EDCC-4989-A509-950592DE42AA}" dt="2022-10-03T21:17:00.446" v="6268" actId="47"/>
        <pc:sldMkLst>
          <pc:docMk/>
          <pc:sldMk cId="805272524" sldId="404"/>
        </pc:sldMkLst>
        <pc:spChg chg="mod">
          <ac:chgData name="Charlotte Fleischer" userId="6b886105-122a-4789-9bbf-8fe4881f109e" providerId="ADAL" clId="{60E5F058-EDCC-4989-A509-950592DE42AA}" dt="2022-10-03T16:19:28.183" v="539" actId="27636"/>
          <ac:spMkLst>
            <pc:docMk/>
            <pc:sldMk cId="805272524" sldId="404"/>
            <ac:spMk id="4" creationId="{00000000-0000-0000-0000-000000000000}"/>
          </ac:spMkLst>
        </pc:spChg>
      </pc:sldChg>
      <pc:sldChg chg="add">
        <pc:chgData name="Charlotte Fleischer" userId="6b886105-122a-4789-9bbf-8fe4881f109e" providerId="ADAL" clId="{60E5F058-EDCC-4989-A509-950592DE42AA}" dt="2022-10-03T16:19:27.895" v="517"/>
        <pc:sldMkLst>
          <pc:docMk/>
          <pc:sldMk cId="3137293657" sldId="405"/>
        </pc:sldMkLst>
      </pc:sldChg>
      <pc:sldChg chg="modSp add del mod">
        <pc:chgData name="Charlotte Fleischer" userId="6b886105-122a-4789-9bbf-8fe4881f109e" providerId="ADAL" clId="{60E5F058-EDCC-4989-A509-950592DE42AA}" dt="2022-10-03T21:16:39.938" v="6247" actId="47"/>
        <pc:sldMkLst>
          <pc:docMk/>
          <pc:sldMk cId="3954017257" sldId="406"/>
        </pc:sldMkLst>
        <pc:spChg chg="mod">
          <ac:chgData name="Charlotte Fleischer" userId="6b886105-122a-4789-9bbf-8fe4881f109e" providerId="ADAL" clId="{60E5F058-EDCC-4989-A509-950592DE42AA}" dt="2022-10-03T16:19:28.105" v="524" actId="27636"/>
          <ac:spMkLst>
            <pc:docMk/>
            <pc:sldMk cId="3954017257" sldId="406"/>
            <ac:spMk id="4" creationId="{00000000-0000-0000-0000-000000000000}"/>
          </ac:spMkLst>
        </pc:spChg>
      </pc:sldChg>
      <pc:sldChg chg="modSp add del mod">
        <pc:chgData name="Charlotte Fleischer" userId="6b886105-122a-4789-9bbf-8fe4881f109e" providerId="ADAL" clId="{60E5F058-EDCC-4989-A509-950592DE42AA}" dt="2022-10-03T21:16:40.706" v="6248" actId="47"/>
        <pc:sldMkLst>
          <pc:docMk/>
          <pc:sldMk cId="239380304" sldId="408"/>
        </pc:sldMkLst>
        <pc:spChg chg="mod">
          <ac:chgData name="Charlotte Fleischer" userId="6b886105-122a-4789-9bbf-8fe4881f109e" providerId="ADAL" clId="{60E5F058-EDCC-4989-A509-950592DE42AA}" dt="2022-10-03T16:19:28.114" v="525" actId="27636"/>
          <ac:spMkLst>
            <pc:docMk/>
            <pc:sldMk cId="239380304" sldId="408"/>
            <ac:spMk id="2" creationId="{00000000-0000-0000-0000-000000000000}"/>
          </ac:spMkLst>
        </pc:spChg>
      </pc:sldChg>
      <pc:sldChg chg="addSp delSp modSp add del mod">
        <pc:chgData name="Charlotte Fleischer" userId="6b886105-122a-4789-9bbf-8fe4881f109e" providerId="ADAL" clId="{60E5F058-EDCC-4989-A509-950592DE42AA}" dt="2022-10-03T16:20:48.776" v="605" actId="47"/>
        <pc:sldMkLst>
          <pc:docMk/>
          <pc:sldMk cId="3085065128" sldId="410"/>
        </pc:sldMkLst>
        <pc:spChg chg="mod">
          <ac:chgData name="Charlotte Fleischer" userId="6b886105-122a-4789-9bbf-8fe4881f109e" providerId="ADAL" clId="{60E5F058-EDCC-4989-A509-950592DE42AA}" dt="2022-10-03T16:20:10.700" v="544" actId="21"/>
          <ac:spMkLst>
            <pc:docMk/>
            <pc:sldMk cId="3085065128" sldId="410"/>
            <ac:spMk id="2" creationId="{00000000-0000-0000-0000-000000000000}"/>
          </ac:spMkLst>
        </pc:spChg>
        <pc:spChg chg="add del">
          <ac:chgData name="Charlotte Fleischer" userId="6b886105-122a-4789-9bbf-8fe4881f109e" providerId="ADAL" clId="{60E5F058-EDCC-4989-A509-950592DE42AA}" dt="2022-10-03T16:20:09.979" v="543" actId="478"/>
          <ac:spMkLst>
            <pc:docMk/>
            <pc:sldMk cId="3085065128" sldId="410"/>
            <ac:spMk id="5" creationId="{00000000-0000-0000-0000-000000000000}"/>
          </ac:spMkLst>
        </pc:spChg>
      </pc:sldChg>
      <pc:sldChg chg="modSp add del mod">
        <pc:chgData name="Charlotte Fleischer" userId="6b886105-122a-4789-9bbf-8fe4881f109e" providerId="ADAL" clId="{60E5F058-EDCC-4989-A509-950592DE42AA}" dt="2022-10-03T21:16:26.359" v="6228" actId="47"/>
        <pc:sldMkLst>
          <pc:docMk/>
          <pc:sldMk cId="1947724108" sldId="411"/>
        </pc:sldMkLst>
        <pc:spChg chg="mod">
          <ac:chgData name="Charlotte Fleischer" userId="6b886105-122a-4789-9bbf-8fe4881f109e" providerId="ADAL" clId="{60E5F058-EDCC-4989-A509-950592DE42AA}" dt="2022-10-03T16:19:28.080" v="521" actId="27636"/>
          <ac:spMkLst>
            <pc:docMk/>
            <pc:sldMk cId="1947724108" sldId="411"/>
            <ac:spMk id="3" creationId="{00000000-0000-0000-0000-000000000000}"/>
          </ac:spMkLst>
        </pc:spChg>
      </pc:sldChg>
      <pc:sldChg chg="modSp add del mod">
        <pc:chgData name="Charlotte Fleischer" userId="6b886105-122a-4789-9bbf-8fe4881f109e" providerId="ADAL" clId="{60E5F058-EDCC-4989-A509-950592DE42AA}" dt="2022-10-03T21:16:42.936" v="6251" actId="47"/>
        <pc:sldMkLst>
          <pc:docMk/>
          <pc:sldMk cId="1072429600" sldId="412"/>
        </pc:sldMkLst>
        <pc:spChg chg="mod">
          <ac:chgData name="Charlotte Fleischer" userId="6b886105-122a-4789-9bbf-8fe4881f109e" providerId="ADAL" clId="{60E5F058-EDCC-4989-A509-950592DE42AA}" dt="2022-10-03T16:19:28.128" v="530" actId="27636"/>
          <ac:spMkLst>
            <pc:docMk/>
            <pc:sldMk cId="1072429600" sldId="412"/>
            <ac:spMk id="2" creationId="{00000000-0000-0000-0000-000000000000}"/>
          </ac:spMkLst>
        </pc:spChg>
        <pc:spChg chg="mod">
          <ac:chgData name="Charlotte Fleischer" userId="6b886105-122a-4789-9bbf-8fe4881f109e" providerId="ADAL" clId="{60E5F058-EDCC-4989-A509-950592DE42AA}" dt="2022-10-03T16:19:28.125" v="529" actId="27636"/>
          <ac:spMkLst>
            <pc:docMk/>
            <pc:sldMk cId="1072429600" sldId="412"/>
            <ac:spMk id="3" creationId="{00000000-0000-0000-0000-000000000000}"/>
          </ac:spMkLst>
        </pc:spChg>
      </pc:sldChg>
      <pc:sldChg chg="modSp add del mod">
        <pc:chgData name="Charlotte Fleischer" userId="6b886105-122a-4789-9bbf-8fe4881f109e" providerId="ADAL" clId="{60E5F058-EDCC-4989-A509-950592DE42AA}" dt="2022-10-03T21:16:45.880" v="6256" actId="47"/>
        <pc:sldMkLst>
          <pc:docMk/>
          <pc:sldMk cId="693067257" sldId="415"/>
        </pc:sldMkLst>
        <pc:spChg chg="mod">
          <ac:chgData name="Charlotte Fleischer" userId="6b886105-122a-4789-9bbf-8fe4881f109e" providerId="ADAL" clId="{60E5F058-EDCC-4989-A509-950592DE42AA}" dt="2022-10-03T16:19:28.155" v="534" actId="27636"/>
          <ac:spMkLst>
            <pc:docMk/>
            <pc:sldMk cId="693067257" sldId="415"/>
            <ac:spMk id="9" creationId="{F9950111-D27D-46D8-8D25-103C52E532D2}"/>
          </ac:spMkLst>
        </pc:spChg>
      </pc:sldChg>
      <pc:sldChg chg="modSp add del mod">
        <pc:chgData name="Charlotte Fleischer" userId="6b886105-122a-4789-9bbf-8fe4881f109e" providerId="ADAL" clId="{60E5F058-EDCC-4989-A509-950592DE42AA}" dt="2022-10-03T21:16:25.556" v="6227" actId="47"/>
        <pc:sldMkLst>
          <pc:docMk/>
          <pc:sldMk cId="2439514237" sldId="416"/>
        </pc:sldMkLst>
        <pc:spChg chg="mod">
          <ac:chgData name="Charlotte Fleischer" userId="6b886105-122a-4789-9bbf-8fe4881f109e" providerId="ADAL" clId="{60E5F058-EDCC-4989-A509-950592DE42AA}" dt="2022-10-03T16:19:28.054" v="519" actId="27636"/>
          <ac:spMkLst>
            <pc:docMk/>
            <pc:sldMk cId="2439514237" sldId="416"/>
            <ac:spMk id="2" creationId="{00000000-0000-0000-0000-000000000000}"/>
          </ac:spMkLst>
        </pc:spChg>
        <pc:spChg chg="mod">
          <ac:chgData name="Charlotte Fleischer" userId="6b886105-122a-4789-9bbf-8fe4881f109e" providerId="ADAL" clId="{60E5F058-EDCC-4989-A509-950592DE42AA}" dt="2022-10-03T16:19:28.062" v="520" actId="27636"/>
          <ac:spMkLst>
            <pc:docMk/>
            <pc:sldMk cId="2439514237" sldId="416"/>
            <ac:spMk id="3" creationId="{00000000-0000-0000-0000-000000000000}"/>
          </ac:spMkLst>
        </pc:spChg>
      </pc:sldChg>
      <pc:sldChg chg="add del">
        <pc:chgData name="Charlotte Fleischer" userId="6b886105-122a-4789-9bbf-8fe4881f109e" providerId="ADAL" clId="{60E5F058-EDCC-4989-A509-950592DE42AA}" dt="2022-10-03T21:16:45.443" v="6255" actId="47"/>
        <pc:sldMkLst>
          <pc:docMk/>
          <pc:sldMk cId="1660463083" sldId="417"/>
        </pc:sldMkLst>
      </pc:sldChg>
      <pc:sldChg chg="modSp add del mod">
        <pc:chgData name="Charlotte Fleischer" userId="6b886105-122a-4789-9bbf-8fe4881f109e" providerId="ADAL" clId="{60E5F058-EDCC-4989-A509-950592DE42AA}" dt="2022-10-03T21:16:41.516" v="6249" actId="47"/>
        <pc:sldMkLst>
          <pc:docMk/>
          <pc:sldMk cId="1689809673" sldId="418"/>
        </pc:sldMkLst>
        <pc:spChg chg="mod">
          <ac:chgData name="Charlotte Fleischer" userId="6b886105-122a-4789-9bbf-8fe4881f109e" providerId="ADAL" clId="{60E5F058-EDCC-4989-A509-950592DE42AA}" dt="2022-10-03T16:19:28.120" v="527" actId="27636"/>
          <ac:spMkLst>
            <pc:docMk/>
            <pc:sldMk cId="1689809673" sldId="418"/>
            <ac:spMk id="2" creationId="{00000000-0000-0000-0000-000000000000}"/>
          </ac:spMkLst>
        </pc:spChg>
        <pc:spChg chg="mod">
          <ac:chgData name="Charlotte Fleischer" userId="6b886105-122a-4789-9bbf-8fe4881f109e" providerId="ADAL" clId="{60E5F058-EDCC-4989-A509-950592DE42AA}" dt="2022-10-03T16:19:28.119" v="526" actId="27636"/>
          <ac:spMkLst>
            <pc:docMk/>
            <pc:sldMk cId="1689809673" sldId="418"/>
            <ac:spMk id="4" creationId="{00000000-0000-0000-0000-000000000000}"/>
          </ac:spMkLst>
        </pc:spChg>
      </pc:sldChg>
      <pc:sldChg chg="modSp add del mod">
        <pc:chgData name="Charlotte Fleischer" userId="6b886105-122a-4789-9bbf-8fe4881f109e" providerId="ADAL" clId="{60E5F058-EDCC-4989-A509-950592DE42AA}" dt="2022-10-03T21:16:42.249" v="6250" actId="47"/>
        <pc:sldMkLst>
          <pc:docMk/>
          <pc:sldMk cId="1180541071" sldId="419"/>
        </pc:sldMkLst>
        <pc:spChg chg="mod">
          <ac:chgData name="Charlotte Fleischer" userId="6b886105-122a-4789-9bbf-8fe4881f109e" providerId="ADAL" clId="{60E5F058-EDCC-4989-A509-950592DE42AA}" dt="2022-10-03T16:19:28.123" v="528" actId="27636"/>
          <ac:spMkLst>
            <pc:docMk/>
            <pc:sldMk cId="1180541071" sldId="419"/>
            <ac:spMk id="2" creationId="{00000000-0000-0000-0000-000000000000}"/>
          </ac:spMkLst>
        </pc:spChg>
      </pc:sldChg>
      <pc:sldChg chg="modSp add del mod">
        <pc:chgData name="Charlotte Fleischer" userId="6b886105-122a-4789-9bbf-8fe4881f109e" providerId="ADAL" clId="{60E5F058-EDCC-4989-A509-950592DE42AA}" dt="2022-10-03T21:16:38.980" v="6246" actId="47"/>
        <pc:sldMkLst>
          <pc:docMk/>
          <pc:sldMk cId="3385904862" sldId="420"/>
        </pc:sldMkLst>
        <pc:spChg chg="mod">
          <ac:chgData name="Charlotte Fleischer" userId="6b886105-122a-4789-9bbf-8fe4881f109e" providerId="ADAL" clId="{60E5F058-EDCC-4989-A509-950592DE42AA}" dt="2022-10-03T16:19:28.091" v="522" actId="27636"/>
          <ac:spMkLst>
            <pc:docMk/>
            <pc:sldMk cId="3385904862" sldId="420"/>
            <ac:spMk id="3" creationId="{00000000-0000-0000-0000-000000000000}"/>
          </ac:spMkLst>
        </pc:spChg>
        <pc:spChg chg="mod">
          <ac:chgData name="Charlotte Fleischer" userId="6b886105-122a-4789-9bbf-8fe4881f109e" providerId="ADAL" clId="{60E5F058-EDCC-4989-A509-950592DE42AA}" dt="2022-10-03T16:19:28.102" v="523" actId="27636"/>
          <ac:spMkLst>
            <pc:docMk/>
            <pc:sldMk cId="3385904862" sldId="420"/>
            <ac:spMk id="11" creationId="{2BF78645-28C6-4372-B0CD-24DA06FF6DA2}"/>
          </ac:spMkLst>
        </pc:spChg>
      </pc:sldChg>
      <pc:sldChg chg="modSp add del mod">
        <pc:chgData name="Charlotte Fleischer" userId="6b886105-122a-4789-9bbf-8fe4881f109e" providerId="ADAL" clId="{60E5F058-EDCC-4989-A509-950592DE42AA}" dt="2022-10-03T21:16:44.254" v="6253" actId="47"/>
        <pc:sldMkLst>
          <pc:docMk/>
          <pc:sldMk cId="2503142201" sldId="421"/>
        </pc:sldMkLst>
        <pc:spChg chg="mod">
          <ac:chgData name="Charlotte Fleischer" userId="6b886105-122a-4789-9bbf-8fe4881f109e" providerId="ADAL" clId="{60E5F058-EDCC-4989-A509-950592DE42AA}" dt="2022-10-03T16:19:28.133" v="531" actId="27636"/>
          <ac:spMkLst>
            <pc:docMk/>
            <pc:sldMk cId="2503142201" sldId="421"/>
            <ac:spMk id="3" creationId="{00000000-0000-0000-0000-000000000000}"/>
          </ac:spMkLst>
        </pc:spChg>
        <pc:spChg chg="mod">
          <ac:chgData name="Charlotte Fleischer" userId="6b886105-122a-4789-9bbf-8fe4881f109e" providerId="ADAL" clId="{60E5F058-EDCC-4989-A509-950592DE42AA}" dt="2022-10-03T16:19:28.142" v="532" actId="27636"/>
          <ac:spMkLst>
            <pc:docMk/>
            <pc:sldMk cId="2503142201" sldId="421"/>
            <ac:spMk id="13" creationId="{BE06ABF7-3FBF-4615-A887-2CC35C8B7BF6}"/>
          </ac:spMkLst>
        </pc:spChg>
      </pc:sldChg>
      <pc:sldChg chg="add del">
        <pc:chgData name="Charlotte Fleischer" userId="6b886105-122a-4789-9bbf-8fe4881f109e" providerId="ADAL" clId="{60E5F058-EDCC-4989-A509-950592DE42AA}" dt="2022-10-03T21:16:28.283" v="6231" actId="47"/>
        <pc:sldMkLst>
          <pc:docMk/>
          <pc:sldMk cId="1195231002" sldId="422"/>
        </pc:sldMkLst>
      </pc:sldChg>
      <pc:sldChg chg="add del">
        <pc:chgData name="Charlotte Fleischer" userId="6b886105-122a-4789-9bbf-8fe4881f109e" providerId="ADAL" clId="{60E5F058-EDCC-4989-A509-950592DE42AA}" dt="2022-10-03T21:16:36.145" v="6245" actId="47"/>
        <pc:sldMkLst>
          <pc:docMk/>
          <pc:sldMk cId="2033841654" sldId="423"/>
        </pc:sldMkLst>
      </pc:sldChg>
      <pc:sldChg chg="add del">
        <pc:chgData name="Charlotte Fleischer" userId="6b886105-122a-4789-9bbf-8fe4881f109e" providerId="ADAL" clId="{60E5F058-EDCC-4989-A509-950592DE42AA}" dt="2022-10-03T21:16:43.576" v="6252" actId="47"/>
        <pc:sldMkLst>
          <pc:docMk/>
          <pc:sldMk cId="138026888" sldId="424"/>
        </pc:sldMkLst>
      </pc:sldChg>
      <pc:sldChg chg="modSp add del mod">
        <pc:chgData name="Charlotte Fleischer" userId="6b886105-122a-4789-9bbf-8fe4881f109e" providerId="ADAL" clId="{60E5F058-EDCC-4989-A509-950592DE42AA}" dt="2022-10-03T21:16:46.605" v="6258" actId="47"/>
        <pc:sldMkLst>
          <pc:docMk/>
          <pc:sldMk cId="84787131" sldId="426"/>
        </pc:sldMkLst>
        <pc:spChg chg="mod">
          <ac:chgData name="Charlotte Fleischer" userId="6b886105-122a-4789-9bbf-8fe4881f109e" providerId="ADAL" clId="{60E5F058-EDCC-4989-A509-950592DE42AA}" dt="2022-10-03T16:19:28.160" v="535" actId="27636"/>
          <ac:spMkLst>
            <pc:docMk/>
            <pc:sldMk cId="84787131" sldId="426"/>
            <ac:spMk id="3" creationId="{00000000-0000-0000-0000-000000000000}"/>
          </ac:spMkLst>
        </pc:spChg>
      </pc:sldChg>
      <pc:sldChg chg="modSp add del mod">
        <pc:chgData name="Charlotte Fleischer" userId="6b886105-122a-4789-9bbf-8fe4881f109e" providerId="ADAL" clId="{60E5F058-EDCC-4989-A509-950592DE42AA}" dt="2022-10-03T21:16:50.225" v="6266" actId="47"/>
        <pc:sldMkLst>
          <pc:docMk/>
          <pc:sldMk cId="2846053346" sldId="427"/>
        </pc:sldMkLst>
        <pc:spChg chg="mod">
          <ac:chgData name="Charlotte Fleischer" userId="6b886105-122a-4789-9bbf-8fe4881f109e" providerId="ADAL" clId="{60E5F058-EDCC-4989-A509-950592DE42AA}" dt="2022-10-03T16:19:28.175" v="537" actId="27636"/>
          <ac:spMkLst>
            <pc:docMk/>
            <pc:sldMk cId="2846053346" sldId="427"/>
            <ac:spMk id="3" creationId="{00000000-0000-0000-0000-000000000000}"/>
          </ac:spMkLst>
        </pc:spChg>
      </pc:sldChg>
      <pc:sldChg chg="modSp add del mod">
        <pc:chgData name="Charlotte Fleischer" userId="6b886105-122a-4789-9bbf-8fe4881f109e" providerId="ADAL" clId="{60E5F058-EDCC-4989-A509-950592DE42AA}" dt="2022-10-03T21:16:59.498" v="6267" actId="47"/>
        <pc:sldMkLst>
          <pc:docMk/>
          <pc:sldMk cId="1325010824" sldId="428"/>
        </pc:sldMkLst>
        <pc:spChg chg="mod">
          <ac:chgData name="Charlotte Fleischer" userId="6b886105-122a-4789-9bbf-8fe4881f109e" providerId="ADAL" clId="{60E5F058-EDCC-4989-A509-950592DE42AA}" dt="2022-10-03T16:19:28.177" v="538" actId="27636"/>
          <ac:spMkLst>
            <pc:docMk/>
            <pc:sldMk cId="1325010824" sldId="428"/>
            <ac:spMk id="3" creationId="{00000000-0000-0000-0000-000000000000}"/>
          </ac:spMkLst>
        </pc:spChg>
      </pc:sldChg>
      <pc:sldChg chg="add del">
        <pc:chgData name="Charlotte Fleischer" userId="6b886105-122a-4789-9bbf-8fe4881f109e" providerId="ADAL" clId="{60E5F058-EDCC-4989-A509-950592DE42AA}" dt="2022-10-03T21:17:03.455" v="6269" actId="47"/>
        <pc:sldMkLst>
          <pc:docMk/>
          <pc:sldMk cId="3723586812" sldId="430"/>
        </pc:sldMkLst>
      </pc:sldChg>
      <pc:sldChg chg="modSp add del mod">
        <pc:chgData name="Charlotte Fleischer" userId="6b886105-122a-4789-9bbf-8fe4881f109e" providerId="ADAL" clId="{60E5F058-EDCC-4989-A509-950592DE42AA}" dt="2022-10-03T21:16:47.309" v="6260" actId="47"/>
        <pc:sldMkLst>
          <pc:docMk/>
          <pc:sldMk cId="2213768677" sldId="431"/>
        </pc:sldMkLst>
        <pc:spChg chg="mod">
          <ac:chgData name="Charlotte Fleischer" userId="6b886105-122a-4789-9bbf-8fe4881f109e" providerId="ADAL" clId="{60E5F058-EDCC-4989-A509-950592DE42AA}" dt="2022-10-03T16:19:28.167" v="536" actId="27636"/>
          <ac:spMkLst>
            <pc:docMk/>
            <pc:sldMk cId="2213768677" sldId="431"/>
            <ac:spMk id="3" creationId="{00000000-0000-0000-0000-000000000000}"/>
          </ac:spMkLst>
        </pc:spChg>
      </pc:sldChg>
      <pc:sldChg chg="add del">
        <pc:chgData name="Charlotte Fleischer" userId="6b886105-122a-4789-9bbf-8fe4881f109e" providerId="ADAL" clId="{60E5F058-EDCC-4989-A509-950592DE42AA}" dt="2022-10-03T21:16:46.220" v="6257" actId="47"/>
        <pc:sldMkLst>
          <pc:docMk/>
          <pc:sldMk cId="2787398926" sldId="432"/>
        </pc:sldMkLst>
      </pc:sldChg>
      <pc:sldChg chg="add del">
        <pc:chgData name="Charlotte Fleischer" userId="6b886105-122a-4789-9bbf-8fe4881f109e" providerId="ADAL" clId="{60E5F058-EDCC-4989-A509-950592DE42AA}" dt="2022-10-03T21:16:46.971" v="6259" actId="47"/>
        <pc:sldMkLst>
          <pc:docMk/>
          <pc:sldMk cId="2021722149" sldId="434"/>
        </pc:sldMkLst>
      </pc:sldChg>
      <pc:sldChg chg="add del">
        <pc:chgData name="Charlotte Fleischer" userId="6b886105-122a-4789-9bbf-8fe4881f109e" providerId="ADAL" clId="{60E5F058-EDCC-4989-A509-950592DE42AA}" dt="2022-10-03T21:16:47.646" v="6261" actId="47"/>
        <pc:sldMkLst>
          <pc:docMk/>
          <pc:sldMk cId="2659751875" sldId="436"/>
        </pc:sldMkLst>
      </pc:sldChg>
      <pc:sldChg chg="add del">
        <pc:chgData name="Charlotte Fleischer" userId="6b886105-122a-4789-9bbf-8fe4881f109e" providerId="ADAL" clId="{60E5F058-EDCC-4989-A509-950592DE42AA}" dt="2022-10-03T21:16:48.637" v="6263" actId="47"/>
        <pc:sldMkLst>
          <pc:docMk/>
          <pc:sldMk cId="2495774501" sldId="437"/>
        </pc:sldMkLst>
      </pc:sldChg>
      <pc:sldChg chg="add del">
        <pc:chgData name="Charlotte Fleischer" userId="6b886105-122a-4789-9bbf-8fe4881f109e" providerId="ADAL" clId="{60E5F058-EDCC-4989-A509-950592DE42AA}" dt="2022-10-03T21:16:49.029" v="6264" actId="47"/>
        <pc:sldMkLst>
          <pc:docMk/>
          <pc:sldMk cId="3065011811" sldId="438"/>
        </pc:sldMkLst>
      </pc:sldChg>
      <pc:sldChg chg="addSp modSp new del mod modAnim">
        <pc:chgData name="Charlotte Fleischer" userId="6b886105-122a-4789-9bbf-8fe4881f109e" providerId="ADAL" clId="{60E5F058-EDCC-4989-A509-950592DE42AA}" dt="2022-10-03T18:42:17.227" v="2849" actId="47"/>
        <pc:sldMkLst>
          <pc:docMk/>
          <pc:sldMk cId="159740634" sldId="439"/>
        </pc:sldMkLst>
        <pc:spChg chg="mod">
          <ac:chgData name="Charlotte Fleischer" userId="6b886105-122a-4789-9bbf-8fe4881f109e" providerId="ADAL" clId="{60E5F058-EDCC-4989-A509-950592DE42AA}" dt="2022-10-03T16:23:37.251" v="824" actId="20577"/>
          <ac:spMkLst>
            <pc:docMk/>
            <pc:sldMk cId="159740634" sldId="439"/>
            <ac:spMk id="2" creationId="{19280325-D461-DEA2-301A-86F0ECA83066}"/>
          </ac:spMkLst>
        </pc:spChg>
        <pc:spChg chg="add mod">
          <ac:chgData name="Charlotte Fleischer" userId="6b886105-122a-4789-9bbf-8fe4881f109e" providerId="ADAL" clId="{60E5F058-EDCC-4989-A509-950592DE42AA}" dt="2022-10-03T16:23:19.083" v="809" actId="403"/>
          <ac:spMkLst>
            <pc:docMk/>
            <pc:sldMk cId="159740634" sldId="439"/>
            <ac:spMk id="3" creationId="{018260CB-F9A4-E0A8-4906-BD06576A16CE}"/>
          </ac:spMkLst>
        </pc:spChg>
        <pc:picChg chg="add mod">
          <ac:chgData name="Charlotte Fleischer" userId="6b886105-122a-4789-9bbf-8fe4881f109e" providerId="ADAL" clId="{60E5F058-EDCC-4989-A509-950592DE42AA}" dt="2022-10-03T18:25:10.628" v="2495"/>
          <ac:picMkLst>
            <pc:docMk/>
            <pc:sldMk cId="159740634" sldId="439"/>
            <ac:picMk id="4" creationId="{D40B1F1D-CFF5-58EB-1FB0-F06B67302874}"/>
          </ac:picMkLst>
        </pc:picChg>
      </pc:sldChg>
      <pc:sldChg chg="addSp delSp modSp add mod">
        <pc:chgData name="Charlotte Fleischer" userId="6b886105-122a-4789-9bbf-8fe4881f109e" providerId="ADAL" clId="{60E5F058-EDCC-4989-A509-950592DE42AA}" dt="2022-10-04T05:32:45.675" v="7072" actId="14100"/>
        <pc:sldMkLst>
          <pc:docMk/>
          <pc:sldMk cId="2751236825" sldId="440"/>
        </pc:sldMkLst>
        <pc:spChg chg="mod">
          <ac:chgData name="Charlotte Fleischer" userId="6b886105-122a-4789-9bbf-8fe4881f109e" providerId="ADAL" clId="{60E5F058-EDCC-4989-A509-950592DE42AA}" dt="2022-10-03T20:59:50.147" v="5518" actId="20577"/>
          <ac:spMkLst>
            <pc:docMk/>
            <pc:sldMk cId="2751236825" sldId="440"/>
            <ac:spMk id="2" creationId="{CD46BA7C-5F91-F210-41F5-170A0F558A89}"/>
          </ac:spMkLst>
        </pc:spChg>
        <pc:spChg chg="mod">
          <ac:chgData name="Charlotte Fleischer" userId="6b886105-122a-4789-9bbf-8fe4881f109e" providerId="ADAL" clId="{60E5F058-EDCC-4989-A509-950592DE42AA}" dt="2022-10-03T20:44:40.579" v="5024" actId="1076"/>
          <ac:spMkLst>
            <pc:docMk/>
            <pc:sldMk cId="2751236825" sldId="440"/>
            <ac:spMk id="4" creationId="{4CFD6A20-A340-E1B7-E58B-BBACAC4DA73D}"/>
          </ac:spMkLst>
        </pc:spChg>
        <pc:spChg chg="mod">
          <ac:chgData name="Charlotte Fleischer" userId="6b886105-122a-4789-9bbf-8fe4881f109e" providerId="ADAL" clId="{60E5F058-EDCC-4989-A509-950592DE42AA}" dt="2022-10-04T05:32:45.675" v="7072" actId="14100"/>
          <ac:spMkLst>
            <pc:docMk/>
            <pc:sldMk cId="2751236825" sldId="440"/>
            <ac:spMk id="6" creationId="{EAB63D17-66A5-30BF-D72A-2CAA7D10A5DD}"/>
          </ac:spMkLst>
        </pc:spChg>
        <pc:spChg chg="add mod">
          <ac:chgData name="Charlotte Fleischer" userId="6b886105-122a-4789-9bbf-8fe4881f109e" providerId="ADAL" clId="{60E5F058-EDCC-4989-A509-950592DE42AA}" dt="2022-10-03T17:35:45.744" v="1837" actId="1076"/>
          <ac:spMkLst>
            <pc:docMk/>
            <pc:sldMk cId="2751236825" sldId="440"/>
            <ac:spMk id="8" creationId="{AE86AF8A-D932-125F-A388-142E2D344EC8}"/>
          </ac:spMkLst>
        </pc:spChg>
        <pc:spChg chg="add mod">
          <ac:chgData name="Charlotte Fleischer" userId="6b886105-122a-4789-9bbf-8fe4881f109e" providerId="ADAL" clId="{60E5F058-EDCC-4989-A509-950592DE42AA}" dt="2022-10-03T20:45:17.385" v="5053" actId="114"/>
          <ac:spMkLst>
            <pc:docMk/>
            <pc:sldMk cId="2751236825" sldId="440"/>
            <ac:spMk id="9" creationId="{09AD1145-04B9-96F5-7CF8-3F5C12DA9F63}"/>
          </ac:spMkLst>
        </pc:spChg>
        <pc:picChg chg="del">
          <ac:chgData name="Charlotte Fleischer" userId="6b886105-122a-4789-9bbf-8fe4881f109e" providerId="ADAL" clId="{60E5F058-EDCC-4989-A509-950592DE42AA}" dt="2022-10-03T17:08:30.806" v="1269" actId="478"/>
          <ac:picMkLst>
            <pc:docMk/>
            <pc:sldMk cId="2751236825" sldId="440"/>
            <ac:picMk id="3" creationId="{4AE20025-DB96-7D22-D67A-CFD2559944CB}"/>
          </ac:picMkLst>
        </pc:picChg>
        <pc:picChg chg="add mod">
          <ac:chgData name="Charlotte Fleischer" userId="6b886105-122a-4789-9bbf-8fe4881f109e" providerId="ADAL" clId="{60E5F058-EDCC-4989-A509-950592DE42AA}" dt="2022-10-03T17:35:45.744" v="1837" actId="1076"/>
          <ac:picMkLst>
            <pc:docMk/>
            <pc:sldMk cId="2751236825" sldId="440"/>
            <ac:picMk id="7" creationId="{A90D1811-DA95-99E0-2485-AD43EEA6614D}"/>
          </ac:picMkLst>
        </pc:picChg>
      </pc:sldChg>
      <pc:sldChg chg="addSp delSp modSp new del mod">
        <pc:chgData name="Charlotte Fleischer" userId="6b886105-122a-4789-9bbf-8fe4881f109e" providerId="ADAL" clId="{60E5F058-EDCC-4989-A509-950592DE42AA}" dt="2022-10-03T19:39:20.312" v="3605" actId="47"/>
        <pc:sldMkLst>
          <pc:docMk/>
          <pc:sldMk cId="603492008" sldId="441"/>
        </pc:sldMkLst>
        <pc:spChg chg="mod">
          <ac:chgData name="Charlotte Fleischer" userId="6b886105-122a-4789-9bbf-8fe4881f109e" providerId="ADAL" clId="{60E5F058-EDCC-4989-A509-950592DE42AA}" dt="2022-10-03T18:42:06.683" v="2848" actId="14100"/>
          <ac:spMkLst>
            <pc:docMk/>
            <pc:sldMk cId="603492008" sldId="441"/>
            <ac:spMk id="2" creationId="{412EE764-7044-026F-3F1F-A77370255083}"/>
          </ac:spMkLst>
        </pc:spChg>
        <pc:spChg chg="add mod">
          <ac:chgData name="Charlotte Fleischer" userId="6b886105-122a-4789-9bbf-8fe4881f109e" providerId="ADAL" clId="{60E5F058-EDCC-4989-A509-950592DE42AA}" dt="2022-10-03T18:08:55.802" v="2439" actId="1076"/>
          <ac:spMkLst>
            <pc:docMk/>
            <pc:sldMk cId="603492008" sldId="441"/>
            <ac:spMk id="7" creationId="{B9B7D8E1-24D6-596D-A683-1B16BE2B4E16}"/>
          </ac:spMkLst>
        </pc:spChg>
        <pc:picChg chg="add del mod">
          <ac:chgData name="Charlotte Fleischer" userId="6b886105-122a-4789-9bbf-8fe4881f109e" providerId="ADAL" clId="{60E5F058-EDCC-4989-A509-950592DE42AA}" dt="2022-10-03T17:41:36.620" v="1921" actId="478"/>
          <ac:picMkLst>
            <pc:docMk/>
            <pc:sldMk cId="603492008" sldId="441"/>
            <ac:picMk id="4" creationId="{A463EB9D-5ACD-2415-0B29-5B867029EAF1}"/>
          </ac:picMkLst>
        </pc:picChg>
        <pc:picChg chg="add mod">
          <ac:chgData name="Charlotte Fleischer" userId="6b886105-122a-4789-9bbf-8fe4881f109e" providerId="ADAL" clId="{60E5F058-EDCC-4989-A509-950592DE42AA}" dt="2022-10-03T17:47:00.502" v="1924" actId="1076"/>
          <ac:picMkLst>
            <pc:docMk/>
            <pc:sldMk cId="603492008" sldId="441"/>
            <ac:picMk id="6" creationId="{511C1FB4-FECD-28FF-E96C-6A4904F34159}"/>
          </ac:picMkLst>
        </pc:picChg>
        <pc:cxnChg chg="add mod">
          <ac:chgData name="Charlotte Fleischer" userId="6b886105-122a-4789-9bbf-8fe4881f109e" providerId="ADAL" clId="{60E5F058-EDCC-4989-A509-950592DE42AA}" dt="2022-10-03T17:48:05.961" v="1989" actId="208"/>
          <ac:cxnSpMkLst>
            <pc:docMk/>
            <pc:sldMk cId="603492008" sldId="441"/>
            <ac:cxnSpMk id="9" creationId="{B2A0E5B6-9E67-0B6D-82B3-A0626A395C70}"/>
          </ac:cxnSpMkLst>
        </pc:cxnChg>
        <pc:cxnChg chg="add mod">
          <ac:chgData name="Charlotte Fleischer" userId="6b886105-122a-4789-9bbf-8fe4881f109e" providerId="ADAL" clId="{60E5F058-EDCC-4989-A509-950592DE42AA}" dt="2022-10-03T17:48:59.098" v="1997" actId="14100"/>
          <ac:cxnSpMkLst>
            <pc:docMk/>
            <pc:sldMk cId="603492008" sldId="441"/>
            <ac:cxnSpMk id="10" creationId="{00BA0BE5-00CB-A439-4688-8441FB1C0A85}"/>
          </ac:cxnSpMkLst>
        </pc:cxnChg>
      </pc:sldChg>
      <pc:sldChg chg="addSp delSp modSp new mod ord">
        <pc:chgData name="Charlotte Fleischer" userId="6b886105-122a-4789-9bbf-8fe4881f109e" providerId="ADAL" clId="{60E5F058-EDCC-4989-A509-950592DE42AA}" dt="2022-10-04T05:55:11.137" v="7247" actId="20577"/>
        <pc:sldMkLst>
          <pc:docMk/>
          <pc:sldMk cId="2723832051" sldId="442"/>
        </pc:sldMkLst>
        <pc:spChg chg="mod">
          <ac:chgData name="Charlotte Fleischer" userId="6b886105-122a-4789-9bbf-8fe4881f109e" providerId="ADAL" clId="{60E5F058-EDCC-4989-A509-950592DE42AA}" dt="2022-10-03T21:08:42.425" v="5840" actId="20577"/>
          <ac:spMkLst>
            <pc:docMk/>
            <pc:sldMk cId="2723832051" sldId="442"/>
            <ac:spMk id="2" creationId="{C0754491-17FE-A187-63C2-761DCCC116CF}"/>
          </ac:spMkLst>
        </pc:spChg>
        <pc:spChg chg="add del mod">
          <ac:chgData name="Charlotte Fleischer" userId="6b886105-122a-4789-9bbf-8fe4881f109e" providerId="ADAL" clId="{60E5F058-EDCC-4989-A509-950592DE42AA}" dt="2022-10-03T20:43:25.870" v="4966" actId="478"/>
          <ac:spMkLst>
            <pc:docMk/>
            <pc:sldMk cId="2723832051" sldId="442"/>
            <ac:spMk id="4" creationId="{8BE9D4F7-B233-0C6F-A301-45A066AE8E0D}"/>
          </ac:spMkLst>
        </pc:spChg>
        <pc:spChg chg="add del mod">
          <ac:chgData name="Charlotte Fleischer" userId="6b886105-122a-4789-9bbf-8fe4881f109e" providerId="ADAL" clId="{60E5F058-EDCC-4989-A509-950592DE42AA}" dt="2022-10-03T20:43:22.611" v="4965" actId="478"/>
          <ac:spMkLst>
            <pc:docMk/>
            <pc:sldMk cId="2723832051" sldId="442"/>
            <ac:spMk id="6" creationId="{0D8A2566-FFC0-5F46-4072-5C62B89641E9}"/>
          </ac:spMkLst>
        </pc:spChg>
        <pc:spChg chg="add del mod">
          <ac:chgData name="Charlotte Fleischer" userId="6b886105-122a-4789-9bbf-8fe4881f109e" providerId="ADAL" clId="{60E5F058-EDCC-4989-A509-950592DE42AA}" dt="2022-10-03T21:03:39.465" v="5646" actId="478"/>
          <ac:spMkLst>
            <pc:docMk/>
            <pc:sldMk cId="2723832051" sldId="442"/>
            <ac:spMk id="8" creationId="{C40B74BD-EFE9-86B4-2394-19273F5CA514}"/>
          </ac:spMkLst>
        </pc:spChg>
        <pc:spChg chg="add del mod">
          <ac:chgData name="Charlotte Fleischer" userId="6b886105-122a-4789-9bbf-8fe4881f109e" providerId="ADAL" clId="{60E5F058-EDCC-4989-A509-950592DE42AA}" dt="2022-10-03T21:07:10.179" v="5792" actId="478"/>
          <ac:spMkLst>
            <pc:docMk/>
            <pc:sldMk cId="2723832051" sldId="442"/>
            <ac:spMk id="9" creationId="{9CC72CA6-1B30-A239-37A3-B61C409D9675}"/>
          </ac:spMkLst>
        </pc:spChg>
        <pc:spChg chg="add mod">
          <ac:chgData name="Charlotte Fleischer" userId="6b886105-122a-4789-9bbf-8fe4881f109e" providerId="ADAL" clId="{60E5F058-EDCC-4989-A509-950592DE42AA}" dt="2022-10-03T21:08:12.294" v="5795"/>
          <ac:spMkLst>
            <pc:docMk/>
            <pc:sldMk cId="2723832051" sldId="442"/>
            <ac:spMk id="12" creationId="{4D9631F1-6C7F-2ADE-2A39-8A1A005100A1}"/>
          </ac:spMkLst>
        </pc:spChg>
        <pc:spChg chg="add mod">
          <ac:chgData name="Charlotte Fleischer" userId="6b886105-122a-4789-9bbf-8fe4881f109e" providerId="ADAL" clId="{60E5F058-EDCC-4989-A509-950592DE42AA}" dt="2022-10-04T05:55:01.230" v="7234" actId="20577"/>
          <ac:spMkLst>
            <pc:docMk/>
            <pc:sldMk cId="2723832051" sldId="442"/>
            <ac:spMk id="13" creationId="{91149AB8-B4B4-E87A-5C63-1CAA6F05C7BE}"/>
          </ac:spMkLst>
        </pc:spChg>
        <pc:spChg chg="add mod">
          <ac:chgData name="Charlotte Fleischer" userId="6b886105-122a-4789-9bbf-8fe4881f109e" providerId="ADAL" clId="{60E5F058-EDCC-4989-A509-950592DE42AA}" dt="2022-10-03T21:09:59.617" v="5894" actId="2085"/>
          <ac:spMkLst>
            <pc:docMk/>
            <pc:sldMk cId="2723832051" sldId="442"/>
            <ac:spMk id="14" creationId="{893FCBDC-4384-8306-FE9D-53EAB663F282}"/>
          </ac:spMkLst>
        </pc:spChg>
        <pc:spChg chg="add mod">
          <ac:chgData name="Charlotte Fleischer" userId="6b886105-122a-4789-9bbf-8fe4881f109e" providerId="ADAL" clId="{60E5F058-EDCC-4989-A509-950592DE42AA}" dt="2022-10-04T05:55:11.137" v="7247" actId="20577"/>
          <ac:spMkLst>
            <pc:docMk/>
            <pc:sldMk cId="2723832051" sldId="442"/>
            <ac:spMk id="15" creationId="{A0312720-3D51-A6E0-989B-F634DD563493}"/>
          </ac:spMkLst>
        </pc:spChg>
        <pc:spChg chg="add mod">
          <ac:chgData name="Charlotte Fleischer" userId="6b886105-122a-4789-9bbf-8fe4881f109e" providerId="ADAL" clId="{60E5F058-EDCC-4989-A509-950592DE42AA}" dt="2022-10-03T21:12:15.495" v="6095" actId="14100"/>
          <ac:spMkLst>
            <pc:docMk/>
            <pc:sldMk cId="2723832051" sldId="442"/>
            <ac:spMk id="16" creationId="{B712B0B7-FBE0-3EC9-5000-6881CE0B97DD}"/>
          </ac:spMkLst>
        </pc:spChg>
        <pc:picChg chg="add mod">
          <ac:chgData name="Charlotte Fleischer" userId="6b886105-122a-4789-9bbf-8fe4881f109e" providerId="ADAL" clId="{60E5F058-EDCC-4989-A509-950592DE42AA}" dt="2022-10-03T21:09:32.982" v="5888" actId="1076"/>
          <ac:picMkLst>
            <pc:docMk/>
            <pc:sldMk cId="2723832051" sldId="442"/>
            <ac:picMk id="11" creationId="{393D6CAA-ED81-6DE3-BA43-DAF9E77CB48C}"/>
          </ac:picMkLst>
        </pc:picChg>
      </pc:sldChg>
      <pc:sldChg chg="addSp delSp modSp add del mod setBg delDesignElem">
        <pc:chgData name="Charlotte Fleischer" userId="6b886105-122a-4789-9bbf-8fe4881f109e" providerId="ADAL" clId="{60E5F058-EDCC-4989-A509-950592DE42AA}" dt="2022-10-03T17:17:27.708" v="1583" actId="47"/>
        <pc:sldMkLst>
          <pc:docMk/>
          <pc:sldMk cId="3583455973" sldId="443"/>
        </pc:sldMkLst>
        <pc:spChg chg="add del">
          <ac:chgData name="Charlotte Fleischer" userId="6b886105-122a-4789-9bbf-8fe4881f109e" providerId="ADAL" clId="{60E5F058-EDCC-4989-A509-950592DE42AA}" dt="2022-10-03T17:16:27.846" v="1503" actId="478"/>
          <ac:spMkLst>
            <pc:docMk/>
            <pc:sldMk cId="3583455973" sldId="443"/>
            <ac:spMk id="2" creationId="{5B10EBE3-2BB2-29DD-7A23-0D609962B2AF}"/>
          </ac:spMkLst>
        </pc:spChg>
        <pc:spChg chg="add del mod">
          <ac:chgData name="Charlotte Fleischer" userId="6b886105-122a-4789-9bbf-8fe4881f109e" providerId="ADAL" clId="{60E5F058-EDCC-4989-A509-950592DE42AA}" dt="2022-10-03T17:16:24.684" v="1502" actId="478"/>
          <ac:spMkLst>
            <pc:docMk/>
            <pc:sldMk cId="3583455973" sldId="443"/>
            <ac:spMk id="7" creationId="{7AD1E70E-E957-0585-DA31-8C4B1D43FB0D}"/>
          </ac:spMkLst>
        </pc:spChg>
        <pc:spChg chg="add mod">
          <ac:chgData name="Charlotte Fleischer" userId="6b886105-122a-4789-9bbf-8fe4881f109e" providerId="ADAL" clId="{60E5F058-EDCC-4989-A509-950592DE42AA}" dt="2022-10-03T17:16:27.846" v="1503" actId="478"/>
          <ac:spMkLst>
            <pc:docMk/>
            <pc:sldMk cId="3583455973" sldId="443"/>
            <ac:spMk id="9" creationId="{2C1BA144-7DC4-D60B-B1E1-D9C1256882C8}"/>
          </ac:spMkLst>
        </pc:spChg>
        <pc:spChg chg="del">
          <ac:chgData name="Charlotte Fleischer" userId="6b886105-122a-4789-9bbf-8fe4881f109e" providerId="ADAL" clId="{60E5F058-EDCC-4989-A509-950592DE42AA}" dt="2022-10-03T17:16:14.563" v="1500"/>
          <ac:spMkLst>
            <pc:docMk/>
            <pc:sldMk cId="3583455973" sldId="443"/>
            <ac:spMk id="16" creationId="{F13C74B1-5B17-4795-BED0-7140497B445A}"/>
          </ac:spMkLst>
        </pc:spChg>
        <pc:spChg chg="del">
          <ac:chgData name="Charlotte Fleischer" userId="6b886105-122a-4789-9bbf-8fe4881f109e" providerId="ADAL" clId="{60E5F058-EDCC-4989-A509-950592DE42AA}" dt="2022-10-03T17:16:14.563" v="1500"/>
          <ac:spMkLst>
            <pc:docMk/>
            <pc:sldMk cId="3583455973" sldId="443"/>
            <ac:spMk id="17" creationId="{D4974D33-8DC5-464E-8C6D-BE58F0669C17}"/>
          </ac:spMkLst>
        </pc:spChg>
      </pc:sldChg>
      <pc:sldChg chg="addSp modSp add del mod">
        <pc:chgData name="Charlotte Fleischer" userId="6b886105-122a-4789-9bbf-8fe4881f109e" providerId="ADAL" clId="{60E5F058-EDCC-4989-A509-950592DE42AA}" dt="2022-10-03T21:16:20.365" v="6224" actId="47"/>
        <pc:sldMkLst>
          <pc:docMk/>
          <pc:sldMk cId="1318324137" sldId="444"/>
        </pc:sldMkLst>
        <pc:spChg chg="mod">
          <ac:chgData name="Charlotte Fleischer" userId="6b886105-122a-4789-9bbf-8fe4881f109e" providerId="ADAL" clId="{60E5F058-EDCC-4989-A509-950592DE42AA}" dt="2022-10-03T17:16:58.158" v="1557" actId="20577"/>
          <ac:spMkLst>
            <pc:docMk/>
            <pc:sldMk cId="1318324137" sldId="444"/>
            <ac:spMk id="2" creationId="{C0754491-17FE-A187-63C2-761DCCC116CF}"/>
          </ac:spMkLst>
        </pc:spChg>
        <pc:spChg chg="add mod">
          <ac:chgData name="Charlotte Fleischer" userId="6b886105-122a-4789-9bbf-8fe4881f109e" providerId="ADAL" clId="{60E5F058-EDCC-4989-A509-950592DE42AA}" dt="2022-10-03T17:17:21.958" v="1582" actId="20577"/>
          <ac:spMkLst>
            <pc:docMk/>
            <pc:sldMk cId="1318324137" sldId="444"/>
            <ac:spMk id="3" creationId="{303AC204-A21A-84F4-CA8C-34C3D2627BE7}"/>
          </ac:spMkLst>
        </pc:spChg>
      </pc:sldChg>
      <pc:sldChg chg="delSp add del setBg delDesignElem">
        <pc:chgData name="Charlotte Fleischer" userId="6b886105-122a-4789-9bbf-8fe4881f109e" providerId="ADAL" clId="{60E5F058-EDCC-4989-A509-950592DE42AA}" dt="2022-10-03T21:16:23.768" v="6226" actId="47"/>
        <pc:sldMkLst>
          <pc:docMk/>
          <pc:sldMk cId="3583455973" sldId="445"/>
        </pc:sldMkLst>
        <pc:spChg chg="del">
          <ac:chgData name="Charlotte Fleischer" userId="6b886105-122a-4789-9bbf-8fe4881f109e" providerId="ADAL" clId="{60E5F058-EDCC-4989-A509-950592DE42AA}" dt="2022-10-03T17:21:35.961" v="1585"/>
          <ac:spMkLst>
            <pc:docMk/>
            <pc:sldMk cId="3583455973" sldId="445"/>
            <ac:spMk id="16" creationId="{F13C74B1-5B17-4795-BED0-7140497B445A}"/>
          </ac:spMkLst>
        </pc:spChg>
        <pc:spChg chg="del">
          <ac:chgData name="Charlotte Fleischer" userId="6b886105-122a-4789-9bbf-8fe4881f109e" providerId="ADAL" clId="{60E5F058-EDCC-4989-A509-950592DE42AA}" dt="2022-10-03T17:21:35.961" v="1585"/>
          <ac:spMkLst>
            <pc:docMk/>
            <pc:sldMk cId="3583455973" sldId="445"/>
            <ac:spMk id="17" creationId="{D4974D33-8DC5-464E-8C6D-BE58F0669C17}"/>
          </ac:spMkLst>
        </pc:spChg>
      </pc:sldChg>
      <pc:sldChg chg="add del">
        <pc:chgData name="Charlotte Fleischer" userId="6b886105-122a-4789-9bbf-8fe4881f109e" providerId="ADAL" clId="{60E5F058-EDCC-4989-A509-950592DE42AA}" dt="2022-10-03T21:16:21.670" v="6225" actId="47"/>
        <pc:sldMkLst>
          <pc:docMk/>
          <pc:sldMk cId="1323259575" sldId="446"/>
        </pc:sldMkLst>
      </pc:sldChg>
      <pc:sldChg chg="add del">
        <pc:chgData name="Charlotte Fleischer" userId="6b886105-122a-4789-9bbf-8fe4881f109e" providerId="ADAL" clId="{60E5F058-EDCC-4989-A509-950592DE42AA}" dt="2022-10-03T17:49:49.614" v="2034" actId="47"/>
        <pc:sldMkLst>
          <pc:docMk/>
          <pc:sldMk cId="2490925180" sldId="447"/>
        </pc:sldMkLst>
      </pc:sldChg>
      <pc:sldChg chg="addSp modSp new mod ord">
        <pc:chgData name="Charlotte Fleischer" userId="6b886105-122a-4789-9bbf-8fe4881f109e" providerId="ADAL" clId="{60E5F058-EDCC-4989-A509-950592DE42AA}" dt="2022-10-03T19:38:50.349" v="3604" actId="20577"/>
        <pc:sldMkLst>
          <pc:docMk/>
          <pc:sldMk cId="3540897662" sldId="447"/>
        </pc:sldMkLst>
        <pc:spChg chg="mod">
          <ac:chgData name="Charlotte Fleischer" userId="6b886105-122a-4789-9bbf-8fe4881f109e" providerId="ADAL" clId="{60E5F058-EDCC-4989-A509-950592DE42AA}" dt="2022-10-03T19:21:44.911" v="3218" actId="20577"/>
          <ac:spMkLst>
            <pc:docMk/>
            <pc:sldMk cId="3540897662" sldId="447"/>
            <ac:spMk id="2" creationId="{12A87462-2916-AE36-559C-5FC198DD3EE4}"/>
          </ac:spMkLst>
        </pc:spChg>
        <pc:spChg chg="add mod">
          <ac:chgData name="Charlotte Fleischer" userId="6b886105-122a-4789-9bbf-8fe4881f109e" providerId="ADAL" clId="{60E5F058-EDCC-4989-A509-950592DE42AA}" dt="2022-10-03T19:38:50.349" v="3604" actId="20577"/>
          <ac:spMkLst>
            <pc:docMk/>
            <pc:sldMk cId="3540897662" sldId="447"/>
            <ac:spMk id="5" creationId="{0660380C-9C7E-7F00-F361-DBA9EFB9CD5A}"/>
          </ac:spMkLst>
        </pc:spChg>
        <pc:picChg chg="add mod">
          <ac:chgData name="Charlotte Fleischer" userId="6b886105-122a-4789-9bbf-8fe4881f109e" providerId="ADAL" clId="{60E5F058-EDCC-4989-A509-950592DE42AA}" dt="2022-10-03T19:22:57.059" v="3284" actId="1076"/>
          <ac:picMkLst>
            <pc:docMk/>
            <pc:sldMk cId="3540897662" sldId="447"/>
            <ac:picMk id="4" creationId="{FE987DEC-9231-0775-A767-84528335B863}"/>
          </ac:picMkLst>
        </pc:picChg>
      </pc:sldChg>
      <pc:sldChg chg="add del">
        <pc:chgData name="Charlotte Fleischer" userId="6b886105-122a-4789-9bbf-8fe4881f109e" providerId="ADAL" clId="{60E5F058-EDCC-4989-A509-950592DE42AA}" dt="2022-10-03T21:21:55.749" v="6325" actId="47"/>
        <pc:sldMkLst>
          <pc:docMk/>
          <pc:sldMk cId="120685744" sldId="448"/>
        </pc:sldMkLst>
      </pc:sldChg>
      <pc:sldChg chg="addSp delSp modSp new add del mod">
        <pc:chgData name="Charlotte Fleischer" userId="6b886105-122a-4789-9bbf-8fe4881f109e" providerId="ADAL" clId="{60E5F058-EDCC-4989-A509-950592DE42AA}" dt="2022-10-03T18:07:49.804" v="2407" actId="2696"/>
        <pc:sldMkLst>
          <pc:docMk/>
          <pc:sldMk cId="2290456125" sldId="448"/>
        </pc:sldMkLst>
        <pc:spChg chg="mod">
          <ac:chgData name="Charlotte Fleischer" userId="6b886105-122a-4789-9bbf-8fe4881f109e" providerId="ADAL" clId="{60E5F058-EDCC-4989-A509-950592DE42AA}" dt="2022-10-03T17:58:41.072" v="2174" actId="20577"/>
          <ac:spMkLst>
            <pc:docMk/>
            <pc:sldMk cId="2290456125" sldId="448"/>
            <ac:spMk id="2" creationId="{A8B0127C-2C03-89E4-F295-28439AFD2799}"/>
          </ac:spMkLst>
        </pc:spChg>
        <pc:spChg chg="add del mod">
          <ac:chgData name="Charlotte Fleischer" userId="6b886105-122a-4789-9bbf-8fe4881f109e" providerId="ADAL" clId="{60E5F058-EDCC-4989-A509-950592DE42AA}" dt="2022-10-03T17:58:32.555" v="2173" actId="478"/>
          <ac:spMkLst>
            <pc:docMk/>
            <pc:sldMk cId="2290456125" sldId="448"/>
            <ac:spMk id="3" creationId="{38821937-AC2D-37CF-ED90-87EB523EBA6B}"/>
          </ac:spMkLst>
        </pc:spChg>
        <pc:spChg chg="add mod">
          <ac:chgData name="Charlotte Fleischer" userId="6b886105-122a-4789-9bbf-8fe4881f109e" providerId="ADAL" clId="{60E5F058-EDCC-4989-A509-950592DE42AA}" dt="2022-10-03T18:01:56.741" v="2182" actId="2085"/>
          <ac:spMkLst>
            <pc:docMk/>
            <pc:sldMk cId="2290456125" sldId="448"/>
            <ac:spMk id="12" creationId="{5BC21FBA-4426-1AE5-3E54-376F8250C30D}"/>
          </ac:spMkLst>
        </pc:spChg>
        <pc:spChg chg="add mod">
          <ac:chgData name="Charlotte Fleischer" userId="6b886105-122a-4789-9bbf-8fe4881f109e" providerId="ADAL" clId="{60E5F058-EDCC-4989-A509-950592DE42AA}" dt="2022-10-03T18:04:25.822" v="2372" actId="1076"/>
          <ac:spMkLst>
            <pc:docMk/>
            <pc:sldMk cId="2290456125" sldId="448"/>
            <ac:spMk id="13" creationId="{17BB055F-DA15-B686-ACCC-7CB4262C9783}"/>
          </ac:spMkLst>
        </pc:spChg>
        <pc:picChg chg="add del mod">
          <ac:chgData name="Charlotte Fleischer" userId="6b886105-122a-4789-9bbf-8fe4881f109e" providerId="ADAL" clId="{60E5F058-EDCC-4989-A509-950592DE42AA}" dt="2022-10-03T17:58:32.555" v="2173" actId="478"/>
          <ac:picMkLst>
            <pc:docMk/>
            <pc:sldMk cId="2290456125" sldId="448"/>
            <ac:picMk id="4" creationId="{5C9B8DF1-F914-C4B9-0AC8-043BE6125FF2}"/>
          </ac:picMkLst>
        </pc:picChg>
        <pc:picChg chg="add del mod">
          <ac:chgData name="Charlotte Fleischer" userId="6b886105-122a-4789-9bbf-8fe4881f109e" providerId="ADAL" clId="{60E5F058-EDCC-4989-A509-950592DE42AA}" dt="2022-10-03T17:58:32.555" v="2173" actId="478"/>
          <ac:picMkLst>
            <pc:docMk/>
            <pc:sldMk cId="2290456125" sldId="448"/>
            <ac:picMk id="5" creationId="{133E0BD9-86C3-D1D6-C2B1-30372720CCE8}"/>
          </ac:picMkLst>
        </pc:picChg>
        <pc:picChg chg="add del mod">
          <ac:chgData name="Charlotte Fleischer" userId="6b886105-122a-4789-9bbf-8fe4881f109e" providerId="ADAL" clId="{60E5F058-EDCC-4989-A509-950592DE42AA}" dt="2022-10-03T17:58:32.555" v="2173" actId="478"/>
          <ac:picMkLst>
            <pc:docMk/>
            <pc:sldMk cId="2290456125" sldId="448"/>
            <ac:picMk id="6" creationId="{5157FBA8-03CC-DB97-FACD-00A60E56066D}"/>
          </ac:picMkLst>
        </pc:picChg>
        <pc:picChg chg="add del mod">
          <ac:chgData name="Charlotte Fleischer" userId="6b886105-122a-4789-9bbf-8fe4881f109e" providerId="ADAL" clId="{60E5F058-EDCC-4989-A509-950592DE42AA}" dt="2022-10-03T17:58:32.555" v="2173" actId="478"/>
          <ac:picMkLst>
            <pc:docMk/>
            <pc:sldMk cId="2290456125" sldId="448"/>
            <ac:picMk id="7" creationId="{2807E2CE-8EBA-2A24-1416-C50924DB48AE}"/>
          </ac:picMkLst>
        </pc:picChg>
        <pc:picChg chg="add del mod">
          <ac:chgData name="Charlotte Fleischer" userId="6b886105-122a-4789-9bbf-8fe4881f109e" providerId="ADAL" clId="{60E5F058-EDCC-4989-A509-950592DE42AA}" dt="2022-10-03T17:58:32.555" v="2173" actId="478"/>
          <ac:picMkLst>
            <pc:docMk/>
            <pc:sldMk cId="2290456125" sldId="448"/>
            <ac:picMk id="8" creationId="{76B1B75E-9CF2-B27F-AF0F-C9677194A42A}"/>
          </ac:picMkLst>
        </pc:picChg>
        <pc:picChg chg="add del mod">
          <ac:chgData name="Charlotte Fleischer" userId="6b886105-122a-4789-9bbf-8fe4881f109e" providerId="ADAL" clId="{60E5F058-EDCC-4989-A509-950592DE42AA}" dt="2022-10-03T17:58:32.555" v="2173" actId="478"/>
          <ac:picMkLst>
            <pc:docMk/>
            <pc:sldMk cId="2290456125" sldId="448"/>
            <ac:picMk id="9" creationId="{D365E035-ADB0-ED29-F63D-F7551E52C115}"/>
          </ac:picMkLst>
        </pc:picChg>
        <pc:picChg chg="add mod">
          <ac:chgData name="Charlotte Fleischer" userId="6b886105-122a-4789-9bbf-8fe4881f109e" providerId="ADAL" clId="{60E5F058-EDCC-4989-A509-950592DE42AA}" dt="2022-10-03T18:01:32.522" v="2177" actId="1076"/>
          <ac:picMkLst>
            <pc:docMk/>
            <pc:sldMk cId="2290456125" sldId="448"/>
            <ac:picMk id="11" creationId="{0DEA3A0A-2988-03E3-994D-87F748909E5E}"/>
          </ac:picMkLst>
        </pc:picChg>
      </pc:sldChg>
      <pc:sldChg chg="add del ord">
        <pc:chgData name="Charlotte Fleischer" userId="6b886105-122a-4789-9bbf-8fe4881f109e" providerId="ADAL" clId="{60E5F058-EDCC-4989-A509-950592DE42AA}" dt="2022-10-03T19:28:00.013" v="3330" actId="47"/>
        <pc:sldMkLst>
          <pc:docMk/>
          <pc:sldMk cId="4049877135" sldId="449"/>
        </pc:sldMkLst>
      </pc:sldChg>
      <pc:sldChg chg="addSp modSp new mod ord">
        <pc:chgData name="Charlotte Fleischer" userId="6b886105-122a-4789-9bbf-8fe4881f109e" providerId="ADAL" clId="{60E5F058-EDCC-4989-A509-950592DE42AA}" dt="2022-10-03T18:36:51.832" v="2641" actId="207"/>
        <pc:sldMkLst>
          <pc:docMk/>
          <pc:sldMk cId="743527749" sldId="450"/>
        </pc:sldMkLst>
        <pc:spChg chg="mod">
          <ac:chgData name="Charlotte Fleischer" userId="6b886105-122a-4789-9bbf-8fe4881f109e" providerId="ADAL" clId="{60E5F058-EDCC-4989-A509-950592DE42AA}" dt="2022-10-03T18:10:24.611" v="2458" actId="20577"/>
          <ac:spMkLst>
            <pc:docMk/>
            <pc:sldMk cId="743527749" sldId="450"/>
            <ac:spMk id="2" creationId="{FA537A27-44F0-322F-1EA9-253F67D008BC}"/>
          </ac:spMkLst>
        </pc:spChg>
        <pc:spChg chg="add mod">
          <ac:chgData name="Charlotte Fleischer" userId="6b886105-122a-4789-9bbf-8fe4881f109e" providerId="ADAL" clId="{60E5F058-EDCC-4989-A509-950592DE42AA}" dt="2022-10-03T18:36:51.832" v="2641" actId="207"/>
          <ac:spMkLst>
            <pc:docMk/>
            <pc:sldMk cId="743527749" sldId="450"/>
            <ac:spMk id="6" creationId="{1F80EBD9-30AA-546F-62CB-75F4E57FAA66}"/>
          </ac:spMkLst>
        </pc:spChg>
        <pc:picChg chg="add mod">
          <ac:chgData name="Charlotte Fleischer" userId="6b886105-122a-4789-9bbf-8fe4881f109e" providerId="ADAL" clId="{60E5F058-EDCC-4989-A509-950592DE42AA}" dt="2022-10-03T18:34:59.846" v="2630" actId="1076"/>
          <ac:picMkLst>
            <pc:docMk/>
            <pc:sldMk cId="743527749" sldId="450"/>
            <ac:picMk id="3" creationId="{7506F68A-97F3-7825-6EEB-F1A54091EF0E}"/>
          </ac:picMkLst>
        </pc:picChg>
        <pc:picChg chg="add mod">
          <ac:chgData name="Charlotte Fleischer" userId="6b886105-122a-4789-9bbf-8fe4881f109e" providerId="ADAL" clId="{60E5F058-EDCC-4989-A509-950592DE42AA}" dt="2022-10-03T18:36:05.932" v="2634" actId="1076"/>
          <ac:picMkLst>
            <pc:docMk/>
            <pc:sldMk cId="743527749" sldId="450"/>
            <ac:picMk id="5" creationId="{112C051A-851F-D498-DCC4-75DDB417D6C7}"/>
          </ac:picMkLst>
        </pc:picChg>
      </pc:sldChg>
      <pc:sldChg chg="addSp delSp modSp add del mod">
        <pc:chgData name="Charlotte Fleischer" userId="6b886105-122a-4789-9bbf-8fe4881f109e" providerId="ADAL" clId="{60E5F058-EDCC-4989-A509-950592DE42AA}" dt="2022-10-03T19:28:13.331" v="3331" actId="2696"/>
        <pc:sldMkLst>
          <pc:docMk/>
          <pc:sldMk cId="1571053687" sldId="451"/>
        </pc:sldMkLst>
        <pc:spChg chg="mod">
          <ac:chgData name="Charlotte Fleischer" userId="6b886105-122a-4789-9bbf-8fe4881f109e" providerId="ADAL" clId="{60E5F058-EDCC-4989-A509-950592DE42AA}" dt="2022-10-03T18:23:28.398" v="2484" actId="20577"/>
          <ac:spMkLst>
            <pc:docMk/>
            <pc:sldMk cId="1571053687" sldId="451"/>
            <ac:spMk id="2" creationId="{A8B0127C-2C03-89E4-F295-28439AFD2799}"/>
          </ac:spMkLst>
        </pc:spChg>
        <pc:spChg chg="add del mod">
          <ac:chgData name="Charlotte Fleischer" userId="6b886105-122a-4789-9bbf-8fe4881f109e" providerId="ADAL" clId="{60E5F058-EDCC-4989-A509-950592DE42AA}" dt="2022-10-03T18:29:15.786" v="2541" actId="478"/>
          <ac:spMkLst>
            <pc:docMk/>
            <pc:sldMk cId="1571053687" sldId="451"/>
            <ac:spMk id="22" creationId="{A876751B-B8B2-6299-2A9F-E5DB653037A3}"/>
          </ac:spMkLst>
        </pc:spChg>
        <pc:picChg chg="del">
          <ac:chgData name="Charlotte Fleischer" userId="6b886105-122a-4789-9bbf-8fe4881f109e" providerId="ADAL" clId="{60E5F058-EDCC-4989-A509-950592DE42AA}" dt="2022-10-03T18:23:37.481" v="2485" actId="478"/>
          <ac:picMkLst>
            <pc:docMk/>
            <pc:sldMk cId="1571053687" sldId="451"/>
            <ac:picMk id="5" creationId="{133E0BD9-86C3-D1D6-C2B1-30372720CCE8}"/>
          </ac:picMkLst>
        </pc:picChg>
        <pc:picChg chg="del">
          <ac:chgData name="Charlotte Fleischer" userId="6b886105-122a-4789-9bbf-8fe4881f109e" providerId="ADAL" clId="{60E5F058-EDCC-4989-A509-950592DE42AA}" dt="2022-10-03T18:23:39.412" v="2486" actId="478"/>
          <ac:picMkLst>
            <pc:docMk/>
            <pc:sldMk cId="1571053687" sldId="451"/>
            <ac:picMk id="6" creationId="{5157FBA8-03CC-DB97-FACD-00A60E56066D}"/>
          </ac:picMkLst>
        </pc:picChg>
        <pc:picChg chg="del">
          <ac:chgData name="Charlotte Fleischer" userId="6b886105-122a-4789-9bbf-8fe4881f109e" providerId="ADAL" clId="{60E5F058-EDCC-4989-A509-950592DE42AA}" dt="2022-10-03T18:23:09.565" v="2477" actId="478"/>
          <ac:picMkLst>
            <pc:docMk/>
            <pc:sldMk cId="1571053687" sldId="451"/>
            <ac:picMk id="7" creationId="{2807E2CE-8EBA-2A24-1416-C50924DB48AE}"/>
          </ac:picMkLst>
        </pc:picChg>
        <pc:picChg chg="del">
          <ac:chgData name="Charlotte Fleischer" userId="6b886105-122a-4789-9bbf-8fe4881f109e" providerId="ADAL" clId="{60E5F058-EDCC-4989-A509-950592DE42AA}" dt="2022-10-03T18:16:39.369" v="2465" actId="478"/>
          <ac:picMkLst>
            <pc:docMk/>
            <pc:sldMk cId="1571053687" sldId="451"/>
            <ac:picMk id="8" creationId="{76B1B75E-9CF2-B27F-AF0F-C9677194A42A}"/>
          </ac:picMkLst>
        </pc:picChg>
        <pc:picChg chg="del">
          <ac:chgData name="Charlotte Fleischer" userId="6b886105-122a-4789-9bbf-8fe4881f109e" providerId="ADAL" clId="{60E5F058-EDCC-4989-A509-950592DE42AA}" dt="2022-10-03T18:14:53.878" v="2460" actId="478"/>
          <ac:picMkLst>
            <pc:docMk/>
            <pc:sldMk cId="1571053687" sldId="451"/>
            <ac:picMk id="9" creationId="{D365E035-ADB0-ED29-F63D-F7551E52C115}"/>
          </ac:picMkLst>
        </pc:picChg>
        <pc:picChg chg="add mod">
          <ac:chgData name="Charlotte Fleischer" userId="6b886105-122a-4789-9bbf-8fe4881f109e" providerId="ADAL" clId="{60E5F058-EDCC-4989-A509-950592DE42AA}" dt="2022-10-03T18:15:12.498" v="2464" actId="208"/>
          <ac:picMkLst>
            <pc:docMk/>
            <pc:sldMk cId="1571053687" sldId="451"/>
            <ac:picMk id="11" creationId="{35BD6DF9-B5AB-F7F9-6B42-D658653ED72B}"/>
          </ac:picMkLst>
        </pc:picChg>
        <pc:picChg chg="add mod">
          <ac:chgData name="Charlotte Fleischer" userId="6b886105-122a-4789-9bbf-8fe4881f109e" providerId="ADAL" clId="{60E5F058-EDCC-4989-A509-950592DE42AA}" dt="2022-10-03T18:23:45.155" v="2487" actId="1076"/>
          <ac:picMkLst>
            <pc:docMk/>
            <pc:sldMk cId="1571053687" sldId="451"/>
            <ac:picMk id="13" creationId="{2B27562C-94DE-D376-E99C-3C9D2594831F}"/>
          </ac:picMkLst>
        </pc:picChg>
        <pc:picChg chg="add mod">
          <ac:chgData name="Charlotte Fleischer" userId="6b886105-122a-4789-9bbf-8fe4881f109e" providerId="ADAL" clId="{60E5F058-EDCC-4989-A509-950592DE42AA}" dt="2022-10-03T18:23:49.186" v="2488" actId="1076"/>
          <ac:picMkLst>
            <pc:docMk/>
            <pc:sldMk cId="1571053687" sldId="451"/>
            <ac:picMk id="15" creationId="{7D3B2988-1088-04D1-67CB-DCAE3712633E}"/>
          </ac:picMkLst>
        </pc:picChg>
        <pc:picChg chg="add mod">
          <ac:chgData name="Charlotte Fleischer" userId="6b886105-122a-4789-9bbf-8fe4881f109e" providerId="ADAL" clId="{60E5F058-EDCC-4989-A509-950592DE42AA}" dt="2022-10-03T18:24:39.081" v="2494" actId="1076"/>
          <ac:picMkLst>
            <pc:docMk/>
            <pc:sldMk cId="1571053687" sldId="451"/>
            <ac:picMk id="17" creationId="{EC20C770-A08C-E608-CA9E-248AB75D65E1}"/>
          </ac:picMkLst>
        </pc:picChg>
        <pc:picChg chg="add mod">
          <ac:chgData name="Charlotte Fleischer" userId="6b886105-122a-4789-9bbf-8fe4881f109e" providerId="ADAL" clId="{60E5F058-EDCC-4989-A509-950592DE42AA}" dt="2022-10-03T18:24:35.723" v="2493" actId="1076"/>
          <ac:picMkLst>
            <pc:docMk/>
            <pc:sldMk cId="1571053687" sldId="451"/>
            <ac:picMk id="19" creationId="{C2E9FD66-574D-AF5F-0BC6-7198099ABCF2}"/>
          </ac:picMkLst>
        </pc:picChg>
        <pc:picChg chg="add mod">
          <ac:chgData name="Charlotte Fleischer" userId="6b886105-122a-4789-9bbf-8fe4881f109e" providerId="ADAL" clId="{60E5F058-EDCC-4989-A509-950592DE42AA}" dt="2022-10-03T18:25:38.217" v="2500" actId="1076"/>
          <ac:picMkLst>
            <pc:docMk/>
            <pc:sldMk cId="1571053687" sldId="451"/>
            <ac:picMk id="21" creationId="{6505D44E-EA3A-33D8-C0B2-CE8A3F1AD363}"/>
          </ac:picMkLst>
        </pc:picChg>
      </pc:sldChg>
      <pc:sldChg chg="add del">
        <pc:chgData name="Charlotte Fleischer" userId="6b886105-122a-4789-9bbf-8fe4881f109e" providerId="ADAL" clId="{60E5F058-EDCC-4989-A509-950592DE42AA}" dt="2022-10-03T19:30:41.801" v="3397" actId="47"/>
        <pc:sldMkLst>
          <pc:docMk/>
          <pc:sldMk cId="2232302334" sldId="451"/>
        </pc:sldMkLst>
      </pc:sldChg>
      <pc:sldChg chg="modSp add del mod">
        <pc:chgData name="Charlotte Fleischer" userId="6b886105-122a-4789-9bbf-8fe4881f109e" providerId="ADAL" clId="{60E5F058-EDCC-4989-A509-950592DE42AA}" dt="2022-10-03T18:07:24.049" v="2403" actId="47"/>
        <pc:sldMkLst>
          <pc:docMk/>
          <pc:sldMk cId="3136194003" sldId="451"/>
        </pc:sldMkLst>
        <pc:picChg chg="mod">
          <ac:chgData name="Charlotte Fleischer" userId="6b886105-122a-4789-9bbf-8fe4881f109e" providerId="ADAL" clId="{60E5F058-EDCC-4989-A509-950592DE42AA}" dt="2022-10-03T18:07:06.911" v="2402" actId="1076"/>
          <ac:picMkLst>
            <pc:docMk/>
            <pc:sldMk cId="3136194003" sldId="451"/>
            <ac:picMk id="3" creationId="{7506F68A-97F3-7825-6EEB-F1A54091EF0E}"/>
          </ac:picMkLst>
        </pc:picChg>
      </pc:sldChg>
      <pc:sldChg chg="addSp modSp new mod ord">
        <pc:chgData name="Charlotte Fleischer" userId="6b886105-122a-4789-9bbf-8fe4881f109e" providerId="ADAL" clId="{60E5F058-EDCC-4989-A509-950592DE42AA}" dt="2022-10-03T18:41:13.343" v="2800"/>
        <pc:sldMkLst>
          <pc:docMk/>
          <pc:sldMk cId="908420738" sldId="452"/>
        </pc:sldMkLst>
        <pc:spChg chg="mod">
          <ac:chgData name="Charlotte Fleischer" userId="6b886105-122a-4789-9bbf-8fe4881f109e" providerId="ADAL" clId="{60E5F058-EDCC-4989-A509-950592DE42AA}" dt="2022-10-03T18:28:33.490" v="2534" actId="20577"/>
          <ac:spMkLst>
            <pc:docMk/>
            <pc:sldMk cId="908420738" sldId="452"/>
            <ac:spMk id="2" creationId="{DCF0B666-D606-393E-11A6-4E5545C0DD01}"/>
          </ac:spMkLst>
        </pc:spChg>
        <pc:spChg chg="add mod">
          <ac:chgData name="Charlotte Fleischer" userId="6b886105-122a-4789-9bbf-8fe4881f109e" providerId="ADAL" clId="{60E5F058-EDCC-4989-A509-950592DE42AA}" dt="2022-10-03T18:31:31.956" v="2552" actId="20577"/>
          <ac:spMkLst>
            <pc:docMk/>
            <pc:sldMk cId="908420738" sldId="452"/>
            <ac:spMk id="3" creationId="{2BA7588A-7468-9D0E-D8A9-1C05177C7B80}"/>
          </ac:spMkLst>
        </pc:spChg>
        <pc:spChg chg="add mod">
          <ac:chgData name="Charlotte Fleischer" userId="6b886105-122a-4789-9bbf-8fe4881f109e" providerId="ADAL" clId="{60E5F058-EDCC-4989-A509-950592DE42AA}" dt="2022-10-03T18:29:55.811" v="2542" actId="164"/>
          <ac:spMkLst>
            <pc:docMk/>
            <pc:sldMk cId="908420738" sldId="452"/>
            <ac:spMk id="4" creationId="{3091C32E-F5F8-23B5-FEC8-81FAFC0C8D39}"/>
          </ac:spMkLst>
        </pc:spChg>
        <pc:grpChg chg="add mod">
          <ac:chgData name="Charlotte Fleischer" userId="6b886105-122a-4789-9bbf-8fe4881f109e" providerId="ADAL" clId="{60E5F058-EDCC-4989-A509-950592DE42AA}" dt="2022-10-03T18:30:34.274" v="2546" actId="1076"/>
          <ac:grpSpMkLst>
            <pc:docMk/>
            <pc:sldMk cId="908420738" sldId="452"/>
            <ac:grpSpMk id="5" creationId="{1025B694-2A41-9079-652D-0466774FCD49}"/>
          </ac:grpSpMkLst>
        </pc:grpChg>
        <pc:picChg chg="add mod">
          <ac:chgData name="Charlotte Fleischer" userId="6b886105-122a-4789-9bbf-8fe4881f109e" providerId="ADAL" clId="{60E5F058-EDCC-4989-A509-950592DE42AA}" dt="2022-10-03T18:31:41.187" v="2554" actId="1076"/>
          <ac:picMkLst>
            <pc:docMk/>
            <pc:sldMk cId="908420738" sldId="452"/>
            <ac:picMk id="6" creationId="{409BDA6B-898E-B4C6-7EF5-98204D08DB29}"/>
          </ac:picMkLst>
        </pc:picChg>
      </pc:sldChg>
      <pc:sldChg chg="addSp modSp new mod">
        <pc:chgData name="Charlotte Fleischer" userId="6b886105-122a-4789-9bbf-8fe4881f109e" providerId="ADAL" clId="{60E5F058-EDCC-4989-A509-950592DE42AA}" dt="2022-10-03T19:28:52.819" v="3341" actId="1076"/>
        <pc:sldMkLst>
          <pc:docMk/>
          <pc:sldMk cId="257034209" sldId="453"/>
        </pc:sldMkLst>
        <pc:spChg chg="mod">
          <ac:chgData name="Charlotte Fleischer" userId="6b886105-122a-4789-9bbf-8fe4881f109e" providerId="ADAL" clId="{60E5F058-EDCC-4989-A509-950592DE42AA}" dt="2022-10-03T19:26:45.512" v="3319" actId="14100"/>
          <ac:spMkLst>
            <pc:docMk/>
            <pc:sldMk cId="257034209" sldId="453"/>
            <ac:spMk id="2" creationId="{7AF5B5A6-0C72-B71E-7705-9C6DBF77D2AD}"/>
          </ac:spMkLst>
        </pc:spChg>
        <pc:spChg chg="add mod">
          <ac:chgData name="Charlotte Fleischer" userId="6b886105-122a-4789-9bbf-8fe4881f109e" providerId="ADAL" clId="{60E5F058-EDCC-4989-A509-950592DE42AA}" dt="2022-10-03T19:27:13.669" v="3324" actId="1076"/>
          <ac:spMkLst>
            <pc:docMk/>
            <pc:sldMk cId="257034209" sldId="453"/>
            <ac:spMk id="3" creationId="{8774EEFF-3578-4AAD-84F6-3AC34047C544}"/>
          </ac:spMkLst>
        </pc:spChg>
        <pc:spChg chg="add mod">
          <ac:chgData name="Charlotte Fleischer" userId="6b886105-122a-4789-9bbf-8fe4881f109e" providerId="ADAL" clId="{60E5F058-EDCC-4989-A509-950592DE42AA}" dt="2022-10-03T19:27:13.669" v="3324" actId="1076"/>
          <ac:spMkLst>
            <pc:docMk/>
            <pc:sldMk cId="257034209" sldId="453"/>
            <ac:spMk id="4" creationId="{5CF2B035-8847-864D-03A9-F9E0A913A6B5}"/>
          </ac:spMkLst>
        </pc:spChg>
        <pc:spChg chg="add mod">
          <ac:chgData name="Charlotte Fleischer" userId="6b886105-122a-4789-9bbf-8fe4881f109e" providerId="ADAL" clId="{60E5F058-EDCC-4989-A509-950592DE42AA}" dt="2022-10-03T19:27:13.669" v="3324" actId="1076"/>
          <ac:spMkLst>
            <pc:docMk/>
            <pc:sldMk cId="257034209" sldId="453"/>
            <ac:spMk id="5" creationId="{006F9FA3-DDCF-6CD6-1B29-D58741E51E61}"/>
          </ac:spMkLst>
        </pc:spChg>
        <pc:picChg chg="add mod">
          <ac:chgData name="Charlotte Fleischer" userId="6b886105-122a-4789-9bbf-8fe4881f109e" providerId="ADAL" clId="{60E5F058-EDCC-4989-A509-950592DE42AA}" dt="2022-10-03T19:28:45.458" v="3339" actId="1076"/>
          <ac:picMkLst>
            <pc:docMk/>
            <pc:sldMk cId="257034209" sldId="453"/>
            <ac:picMk id="6" creationId="{8CC71388-299A-52C9-CDF8-870EF2DDAB81}"/>
          </ac:picMkLst>
        </pc:picChg>
        <pc:picChg chg="add mod">
          <ac:chgData name="Charlotte Fleischer" userId="6b886105-122a-4789-9bbf-8fe4881f109e" providerId="ADAL" clId="{60E5F058-EDCC-4989-A509-950592DE42AA}" dt="2022-10-03T19:28:48.009" v="3340" actId="1076"/>
          <ac:picMkLst>
            <pc:docMk/>
            <pc:sldMk cId="257034209" sldId="453"/>
            <ac:picMk id="7" creationId="{8AD21E93-996B-0311-6FF2-4DB821BBDA55}"/>
          </ac:picMkLst>
        </pc:picChg>
        <pc:picChg chg="add mod">
          <ac:chgData name="Charlotte Fleischer" userId="6b886105-122a-4789-9bbf-8fe4881f109e" providerId="ADAL" clId="{60E5F058-EDCC-4989-A509-950592DE42AA}" dt="2022-10-03T19:27:44.205" v="3327" actId="1076"/>
          <ac:picMkLst>
            <pc:docMk/>
            <pc:sldMk cId="257034209" sldId="453"/>
            <ac:picMk id="8" creationId="{2EED448F-9B58-D167-C9F5-EDB58F54A6FD}"/>
          </ac:picMkLst>
        </pc:picChg>
        <pc:picChg chg="add mod">
          <ac:chgData name="Charlotte Fleischer" userId="6b886105-122a-4789-9bbf-8fe4881f109e" providerId="ADAL" clId="{60E5F058-EDCC-4989-A509-950592DE42AA}" dt="2022-10-03T19:28:52.819" v="3341" actId="1076"/>
          <ac:picMkLst>
            <pc:docMk/>
            <pc:sldMk cId="257034209" sldId="453"/>
            <ac:picMk id="9" creationId="{7AF811A4-5FE3-B52F-AF07-8E6870C1C49D}"/>
          </ac:picMkLst>
        </pc:picChg>
      </pc:sldChg>
      <pc:sldChg chg="addSp delSp modSp add mod setBg">
        <pc:chgData name="Charlotte Fleischer" userId="6b886105-122a-4789-9bbf-8fe4881f109e" providerId="ADAL" clId="{60E5F058-EDCC-4989-A509-950592DE42AA}" dt="2022-10-03T19:33:22.854" v="3449" actId="208"/>
        <pc:sldMkLst>
          <pc:docMk/>
          <pc:sldMk cId="2416521362" sldId="454"/>
        </pc:sldMkLst>
        <pc:spChg chg="mod ord">
          <ac:chgData name="Charlotte Fleischer" userId="6b886105-122a-4789-9bbf-8fe4881f109e" providerId="ADAL" clId="{60E5F058-EDCC-4989-A509-950592DE42AA}" dt="2022-10-03T19:32:15.527" v="3436" actId="26606"/>
          <ac:spMkLst>
            <pc:docMk/>
            <pc:sldMk cId="2416521362" sldId="454"/>
            <ac:spMk id="2" creationId="{37357408-9DA4-2B52-0B45-0845B0B1A401}"/>
          </ac:spMkLst>
        </pc:spChg>
        <pc:spChg chg="add del">
          <ac:chgData name="Charlotte Fleischer" userId="6b886105-122a-4789-9bbf-8fe4881f109e" providerId="ADAL" clId="{60E5F058-EDCC-4989-A509-950592DE42AA}" dt="2022-10-03T19:32:15.527" v="3436" actId="26606"/>
          <ac:spMkLst>
            <pc:docMk/>
            <pc:sldMk cId="2416521362" sldId="454"/>
            <ac:spMk id="9" creationId="{96918796-2918-40D6-BE3A-4600C47FCD42}"/>
          </ac:spMkLst>
        </pc:spChg>
        <pc:picChg chg="add mod">
          <ac:chgData name="Charlotte Fleischer" userId="6b886105-122a-4789-9bbf-8fe4881f109e" providerId="ADAL" clId="{60E5F058-EDCC-4989-A509-950592DE42AA}" dt="2022-10-03T19:33:22.854" v="3449" actId="208"/>
          <ac:picMkLst>
            <pc:docMk/>
            <pc:sldMk cId="2416521362" sldId="454"/>
            <ac:picMk id="3" creationId="{DDDD7800-85BF-DE15-5BBF-F362FDE5E596}"/>
          </ac:picMkLst>
        </pc:picChg>
        <pc:picChg chg="mod">
          <ac:chgData name="Charlotte Fleischer" userId="6b886105-122a-4789-9bbf-8fe4881f109e" providerId="ADAL" clId="{60E5F058-EDCC-4989-A509-950592DE42AA}" dt="2022-10-03T19:33:22.383" v="3448" actId="208"/>
          <ac:picMkLst>
            <pc:docMk/>
            <pc:sldMk cId="2416521362" sldId="454"/>
            <ac:picMk id="4" creationId="{1AC4D7D9-33E1-8985-EA52-4F0D67099CEB}"/>
          </ac:picMkLst>
        </pc:picChg>
      </pc:sldChg>
      <pc:sldChg chg="addSp new del mod">
        <pc:chgData name="Charlotte Fleischer" userId="6b886105-122a-4789-9bbf-8fe4881f109e" providerId="ADAL" clId="{60E5F058-EDCC-4989-A509-950592DE42AA}" dt="2022-10-03T19:31:01.895" v="3398" actId="2696"/>
        <pc:sldMkLst>
          <pc:docMk/>
          <pc:sldMk cId="3204635138" sldId="454"/>
        </pc:sldMkLst>
        <pc:picChg chg="add">
          <ac:chgData name="Charlotte Fleischer" userId="6b886105-122a-4789-9bbf-8fe4881f109e" providerId="ADAL" clId="{60E5F058-EDCC-4989-A509-950592DE42AA}" dt="2022-10-03T18:55:03.834" v="2925" actId="22"/>
          <ac:picMkLst>
            <pc:docMk/>
            <pc:sldMk cId="3204635138" sldId="454"/>
            <ac:picMk id="4" creationId="{1AC4D7D9-33E1-8985-EA52-4F0D67099CEB}"/>
          </ac:picMkLst>
        </pc:picChg>
      </pc:sldChg>
      <pc:sldChg chg="addSp new del mod">
        <pc:chgData name="Charlotte Fleischer" userId="6b886105-122a-4789-9bbf-8fe4881f109e" providerId="ADAL" clId="{60E5F058-EDCC-4989-A509-950592DE42AA}" dt="2022-10-03T19:31:01.895" v="3398" actId="2696"/>
        <pc:sldMkLst>
          <pc:docMk/>
          <pc:sldMk cId="815459706" sldId="455"/>
        </pc:sldMkLst>
        <pc:picChg chg="add">
          <ac:chgData name="Charlotte Fleischer" userId="6b886105-122a-4789-9bbf-8fe4881f109e" providerId="ADAL" clId="{60E5F058-EDCC-4989-A509-950592DE42AA}" dt="2022-10-03T18:56:24.551" v="2927" actId="22"/>
          <ac:picMkLst>
            <pc:docMk/>
            <pc:sldMk cId="815459706" sldId="455"/>
            <ac:picMk id="4" creationId="{AE335061-41CA-6911-8FCB-CA390B851A9A}"/>
          </ac:picMkLst>
        </pc:picChg>
        <pc:picChg chg="add">
          <ac:chgData name="Charlotte Fleischer" userId="6b886105-122a-4789-9bbf-8fe4881f109e" providerId="ADAL" clId="{60E5F058-EDCC-4989-A509-950592DE42AA}" dt="2022-10-03T18:58:44.539" v="2928" actId="22"/>
          <ac:picMkLst>
            <pc:docMk/>
            <pc:sldMk cId="815459706" sldId="455"/>
            <ac:picMk id="6" creationId="{D110BB29-1F65-728B-BE31-8A5E5164D81C}"/>
          </ac:picMkLst>
        </pc:picChg>
      </pc:sldChg>
      <pc:sldChg chg="addSp delSp modSp add mod">
        <pc:chgData name="Charlotte Fleischer" userId="6b886105-122a-4789-9bbf-8fe4881f109e" providerId="ADAL" clId="{60E5F058-EDCC-4989-A509-950592DE42AA}" dt="2022-10-03T19:35:19.634" v="3488" actId="1076"/>
        <pc:sldMkLst>
          <pc:docMk/>
          <pc:sldMk cId="3970697936" sldId="455"/>
        </pc:sldMkLst>
        <pc:spChg chg="mod">
          <ac:chgData name="Charlotte Fleischer" userId="6b886105-122a-4789-9bbf-8fe4881f109e" providerId="ADAL" clId="{60E5F058-EDCC-4989-A509-950592DE42AA}" dt="2022-10-03T19:35:02.091" v="3485" actId="14100"/>
          <ac:spMkLst>
            <pc:docMk/>
            <pc:sldMk cId="3970697936" sldId="455"/>
            <ac:spMk id="2" creationId="{820BF1E0-EAB5-6819-307B-4794383A0F73}"/>
          </ac:spMkLst>
        </pc:spChg>
        <pc:picChg chg="add mod">
          <ac:chgData name="Charlotte Fleischer" userId="6b886105-122a-4789-9bbf-8fe4881f109e" providerId="ADAL" clId="{60E5F058-EDCC-4989-A509-950592DE42AA}" dt="2022-10-03T19:34:48.412" v="3456" actId="14100"/>
          <ac:picMkLst>
            <pc:docMk/>
            <pc:sldMk cId="3970697936" sldId="455"/>
            <ac:picMk id="3" creationId="{C142554E-D345-7C86-D090-FA890CA5BACE}"/>
          </ac:picMkLst>
        </pc:picChg>
        <pc:picChg chg="mod">
          <ac:chgData name="Charlotte Fleischer" userId="6b886105-122a-4789-9bbf-8fe4881f109e" providerId="ADAL" clId="{60E5F058-EDCC-4989-A509-950592DE42AA}" dt="2022-10-03T19:35:19.634" v="3488" actId="1076"/>
          <ac:picMkLst>
            <pc:docMk/>
            <pc:sldMk cId="3970697936" sldId="455"/>
            <ac:picMk id="4" creationId="{AE335061-41CA-6911-8FCB-CA390B851A9A}"/>
          </ac:picMkLst>
        </pc:picChg>
        <pc:picChg chg="del">
          <ac:chgData name="Charlotte Fleischer" userId="6b886105-122a-4789-9bbf-8fe4881f109e" providerId="ADAL" clId="{60E5F058-EDCC-4989-A509-950592DE42AA}" dt="2022-10-03T19:33:38.930" v="3450" actId="478"/>
          <ac:picMkLst>
            <pc:docMk/>
            <pc:sldMk cId="3970697936" sldId="455"/>
            <ac:picMk id="6" creationId="{D110BB29-1F65-728B-BE31-8A5E5164D81C}"/>
          </ac:picMkLst>
        </pc:picChg>
      </pc:sldChg>
      <pc:sldChg chg="addSp delSp modSp add mod">
        <pc:chgData name="Charlotte Fleischer" userId="6b886105-122a-4789-9bbf-8fe4881f109e" providerId="ADAL" clId="{60E5F058-EDCC-4989-A509-950592DE42AA}" dt="2022-10-03T19:36:09.096" v="3518" actId="1076"/>
        <pc:sldMkLst>
          <pc:docMk/>
          <pc:sldMk cId="524352812" sldId="456"/>
        </pc:sldMkLst>
        <pc:spChg chg="mod">
          <ac:chgData name="Charlotte Fleischer" userId="6b886105-122a-4789-9bbf-8fe4881f109e" providerId="ADAL" clId="{60E5F058-EDCC-4989-A509-950592DE42AA}" dt="2022-10-03T19:35:45.006" v="3514" actId="20577"/>
          <ac:spMkLst>
            <pc:docMk/>
            <pc:sldMk cId="524352812" sldId="456"/>
            <ac:spMk id="2" creationId="{8496EFC9-DC24-8EED-4FC5-FE9CE0E4BF59}"/>
          </ac:spMkLst>
        </pc:spChg>
        <pc:picChg chg="add mod">
          <ac:chgData name="Charlotte Fleischer" userId="6b886105-122a-4789-9bbf-8fe4881f109e" providerId="ADAL" clId="{60E5F058-EDCC-4989-A509-950592DE42AA}" dt="2022-10-03T19:36:05.239" v="3517" actId="1076"/>
          <ac:picMkLst>
            <pc:docMk/>
            <pc:sldMk cId="524352812" sldId="456"/>
            <ac:picMk id="3" creationId="{E9DA3B83-3ABB-BAE6-7299-D86FA22BEAE0}"/>
          </ac:picMkLst>
        </pc:picChg>
        <pc:picChg chg="mod">
          <ac:chgData name="Charlotte Fleischer" userId="6b886105-122a-4789-9bbf-8fe4881f109e" providerId="ADAL" clId="{60E5F058-EDCC-4989-A509-950592DE42AA}" dt="2022-10-03T19:36:09.096" v="3518" actId="1076"/>
          <ac:picMkLst>
            <pc:docMk/>
            <pc:sldMk cId="524352812" sldId="456"/>
            <ac:picMk id="4" creationId="{AF0FBCEF-6AFB-1B37-3C8C-B3F210D71549}"/>
          </ac:picMkLst>
        </pc:picChg>
        <pc:picChg chg="del">
          <ac:chgData name="Charlotte Fleischer" userId="6b886105-122a-4789-9bbf-8fe4881f109e" providerId="ADAL" clId="{60E5F058-EDCC-4989-A509-950592DE42AA}" dt="2022-10-03T19:35:29.473" v="3490" actId="478"/>
          <ac:picMkLst>
            <pc:docMk/>
            <pc:sldMk cId="524352812" sldId="456"/>
            <ac:picMk id="6" creationId="{2E974F97-0E25-C023-FF9F-47D80D7F80F3}"/>
          </ac:picMkLst>
        </pc:picChg>
        <pc:picChg chg="del">
          <ac:chgData name="Charlotte Fleischer" userId="6b886105-122a-4789-9bbf-8fe4881f109e" providerId="ADAL" clId="{60E5F058-EDCC-4989-A509-950592DE42AA}" dt="2022-10-03T19:35:23.335" v="3489" actId="478"/>
          <ac:picMkLst>
            <pc:docMk/>
            <pc:sldMk cId="524352812" sldId="456"/>
            <ac:picMk id="8" creationId="{0DD78989-862F-6648-E7E8-6E126063D9B1}"/>
          </ac:picMkLst>
        </pc:picChg>
      </pc:sldChg>
      <pc:sldChg chg="addSp modSp new del mod">
        <pc:chgData name="Charlotte Fleischer" userId="6b886105-122a-4789-9bbf-8fe4881f109e" providerId="ADAL" clId="{60E5F058-EDCC-4989-A509-950592DE42AA}" dt="2022-10-03T19:31:01.895" v="3398" actId="2696"/>
        <pc:sldMkLst>
          <pc:docMk/>
          <pc:sldMk cId="3436691453" sldId="456"/>
        </pc:sldMkLst>
        <pc:picChg chg="add">
          <ac:chgData name="Charlotte Fleischer" userId="6b886105-122a-4789-9bbf-8fe4881f109e" providerId="ADAL" clId="{60E5F058-EDCC-4989-A509-950592DE42AA}" dt="2022-10-03T18:59:32.517" v="2930" actId="22"/>
          <ac:picMkLst>
            <pc:docMk/>
            <pc:sldMk cId="3436691453" sldId="456"/>
            <ac:picMk id="4" creationId="{AF0FBCEF-6AFB-1B37-3C8C-B3F210D71549}"/>
          </ac:picMkLst>
        </pc:picChg>
        <pc:picChg chg="add mod">
          <ac:chgData name="Charlotte Fleischer" userId="6b886105-122a-4789-9bbf-8fe4881f109e" providerId="ADAL" clId="{60E5F058-EDCC-4989-A509-950592DE42AA}" dt="2022-10-03T19:01:02.569" v="2932" actId="1076"/>
          <ac:picMkLst>
            <pc:docMk/>
            <pc:sldMk cId="3436691453" sldId="456"/>
            <ac:picMk id="6" creationId="{2E974F97-0E25-C023-FF9F-47D80D7F80F3}"/>
          </ac:picMkLst>
        </pc:picChg>
        <pc:picChg chg="add mod">
          <ac:chgData name="Charlotte Fleischer" userId="6b886105-122a-4789-9bbf-8fe4881f109e" providerId="ADAL" clId="{60E5F058-EDCC-4989-A509-950592DE42AA}" dt="2022-10-03T19:01:26.084" v="2934" actId="1076"/>
          <ac:picMkLst>
            <pc:docMk/>
            <pc:sldMk cId="3436691453" sldId="456"/>
            <ac:picMk id="8" creationId="{0DD78989-862F-6648-E7E8-6E126063D9B1}"/>
          </ac:picMkLst>
        </pc:picChg>
      </pc:sldChg>
      <pc:sldChg chg="delSp add del mod">
        <pc:chgData name="Charlotte Fleischer" userId="6b886105-122a-4789-9bbf-8fe4881f109e" providerId="ADAL" clId="{60E5F058-EDCC-4989-A509-950592DE42AA}" dt="2022-10-03T19:36:18.867" v="3520" actId="47"/>
        <pc:sldMkLst>
          <pc:docMk/>
          <pc:sldMk cId="1203566876" sldId="457"/>
        </pc:sldMkLst>
        <pc:picChg chg="del">
          <ac:chgData name="Charlotte Fleischer" userId="6b886105-122a-4789-9bbf-8fe4881f109e" providerId="ADAL" clId="{60E5F058-EDCC-4989-A509-950592DE42AA}" dt="2022-10-03T19:36:12.774" v="3519" actId="478"/>
          <ac:picMkLst>
            <pc:docMk/>
            <pc:sldMk cId="1203566876" sldId="457"/>
            <ac:picMk id="4" creationId="{4685A318-B160-FAC1-6080-2ED064F8AB17}"/>
          </ac:picMkLst>
        </pc:picChg>
      </pc:sldChg>
      <pc:sldChg chg="addSp new del mod">
        <pc:chgData name="Charlotte Fleischer" userId="6b886105-122a-4789-9bbf-8fe4881f109e" providerId="ADAL" clId="{60E5F058-EDCC-4989-A509-950592DE42AA}" dt="2022-10-03T19:31:01.895" v="3398" actId="2696"/>
        <pc:sldMkLst>
          <pc:docMk/>
          <pc:sldMk cId="2077106644" sldId="457"/>
        </pc:sldMkLst>
        <pc:picChg chg="add">
          <ac:chgData name="Charlotte Fleischer" userId="6b886105-122a-4789-9bbf-8fe4881f109e" providerId="ADAL" clId="{60E5F058-EDCC-4989-A509-950592DE42AA}" dt="2022-10-03T19:02:57.411" v="2936" actId="22"/>
          <ac:picMkLst>
            <pc:docMk/>
            <pc:sldMk cId="2077106644" sldId="457"/>
            <ac:picMk id="4" creationId="{4685A318-B160-FAC1-6080-2ED064F8AB17}"/>
          </ac:picMkLst>
        </pc:picChg>
      </pc:sldChg>
      <pc:sldChg chg="addSp modSp new del mod">
        <pc:chgData name="Charlotte Fleischer" userId="6b886105-122a-4789-9bbf-8fe4881f109e" providerId="ADAL" clId="{60E5F058-EDCC-4989-A509-950592DE42AA}" dt="2022-10-03T19:19:41.850" v="3156" actId="47"/>
        <pc:sldMkLst>
          <pc:docMk/>
          <pc:sldMk cId="50511845" sldId="458"/>
        </pc:sldMkLst>
        <pc:spChg chg="mod">
          <ac:chgData name="Charlotte Fleischer" userId="6b886105-122a-4789-9bbf-8fe4881f109e" providerId="ADAL" clId="{60E5F058-EDCC-4989-A509-950592DE42AA}" dt="2022-10-03T19:12:52.949" v="2960" actId="5793"/>
          <ac:spMkLst>
            <pc:docMk/>
            <pc:sldMk cId="50511845" sldId="458"/>
            <ac:spMk id="2" creationId="{8995328E-8673-F9C0-01A7-DDB6EAE4462D}"/>
          </ac:spMkLst>
        </pc:spChg>
        <pc:spChg chg="add mod">
          <ac:chgData name="Charlotte Fleischer" userId="6b886105-122a-4789-9bbf-8fe4881f109e" providerId="ADAL" clId="{60E5F058-EDCC-4989-A509-950592DE42AA}" dt="2022-10-03T19:18:20.435" v="3139" actId="1076"/>
          <ac:spMkLst>
            <pc:docMk/>
            <pc:sldMk cId="50511845" sldId="458"/>
            <ac:spMk id="4" creationId="{124FDB32-0EFF-8050-2B5B-0D21D566E32A}"/>
          </ac:spMkLst>
        </pc:spChg>
      </pc:sldChg>
      <pc:sldChg chg="add del">
        <pc:chgData name="Charlotte Fleischer" userId="6b886105-122a-4789-9bbf-8fe4881f109e" providerId="ADAL" clId="{60E5F058-EDCC-4989-A509-950592DE42AA}" dt="2022-10-03T19:20:02.249" v="3158" actId="47"/>
        <pc:sldMkLst>
          <pc:docMk/>
          <pc:sldMk cId="1712267682" sldId="459"/>
        </pc:sldMkLst>
      </pc:sldChg>
      <pc:sldChg chg="modSp add del mod">
        <pc:chgData name="Charlotte Fleischer" userId="6b886105-122a-4789-9bbf-8fe4881f109e" providerId="ADAL" clId="{60E5F058-EDCC-4989-A509-950592DE42AA}" dt="2022-10-03T19:19:47.724" v="3157" actId="47"/>
        <pc:sldMkLst>
          <pc:docMk/>
          <pc:sldMk cId="3040701247" sldId="460"/>
        </pc:sldMkLst>
        <pc:spChg chg="mod">
          <ac:chgData name="Charlotte Fleischer" userId="6b886105-122a-4789-9bbf-8fe4881f109e" providerId="ADAL" clId="{60E5F058-EDCC-4989-A509-950592DE42AA}" dt="2022-10-03T19:18:26.105" v="3140" actId="1076"/>
          <ac:spMkLst>
            <pc:docMk/>
            <pc:sldMk cId="3040701247" sldId="460"/>
            <ac:spMk id="4" creationId="{124FDB32-0EFF-8050-2B5B-0D21D566E32A}"/>
          </ac:spMkLst>
        </pc:spChg>
      </pc:sldChg>
      <pc:sldChg chg="addSp modSp new mod">
        <pc:chgData name="Charlotte Fleischer" userId="6b886105-122a-4789-9bbf-8fe4881f109e" providerId="ADAL" clId="{60E5F058-EDCC-4989-A509-950592DE42AA}" dt="2022-10-03T19:21:23.159" v="3208" actId="121"/>
        <pc:sldMkLst>
          <pc:docMk/>
          <pc:sldMk cId="2141534518" sldId="461"/>
        </pc:sldMkLst>
        <pc:spChg chg="mod">
          <ac:chgData name="Charlotte Fleischer" userId="6b886105-122a-4789-9bbf-8fe4881f109e" providerId="ADAL" clId="{60E5F058-EDCC-4989-A509-950592DE42AA}" dt="2022-10-03T19:18:11.598" v="3138" actId="14100"/>
          <ac:spMkLst>
            <pc:docMk/>
            <pc:sldMk cId="2141534518" sldId="461"/>
            <ac:spMk id="2" creationId="{EC7B4B7A-D143-236C-3E99-B07DD351B38D}"/>
          </ac:spMkLst>
        </pc:spChg>
        <pc:spChg chg="add mod">
          <ac:chgData name="Charlotte Fleischer" userId="6b886105-122a-4789-9bbf-8fe4881f109e" providerId="ADAL" clId="{60E5F058-EDCC-4989-A509-950592DE42AA}" dt="2022-10-03T19:21:23.159" v="3208" actId="121"/>
          <ac:spMkLst>
            <pc:docMk/>
            <pc:sldMk cId="2141534518" sldId="461"/>
            <ac:spMk id="5" creationId="{EB340220-4E3E-6C25-5820-BBF22ECCFA58}"/>
          </ac:spMkLst>
        </pc:spChg>
        <pc:picChg chg="add mod">
          <ac:chgData name="Charlotte Fleischer" userId="6b886105-122a-4789-9bbf-8fe4881f109e" providerId="ADAL" clId="{60E5F058-EDCC-4989-A509-950592DE42AA}" dt="2022-10-03T19:17:46.939" v="3096" actId="1076"/>
          <ac:picMkLst>
            <pc:docMk/>
            <pc:sldMk cId="2141534518" sldId="461"/>
            <ac:picMk id="4" creationId="{A87EB4C3-46AF-4ED4-9FD5-BE534B3ECA43}"/>
          </ac:picMkLst>
        </pc:picChg>
      </pc:sldChg>
      <pc:sldChg chg="modSp add mod">
        <pc:chgData name="Charlotte Fleischer" userId="6b886105-122a-4789-9bbf-8fe4881f109e" providerId="ADAL" clId="{60E5F058-EDCC-4989-A509-950592DE42AA}" dt="2022-10-04T05:29:48.832" v="7027" actId="20577"/>
        <pc:sldMkLst>
          <pc:docMk/>
          <pc:sldMk cId="4006494437" sldId="462"/>
        </pc:sldMkLst>
        <pc:spChg chg="mod">
          <ac:chgData name="Charlotte Fleischer" userId="6b886105-122a-4789-9bbf-8fe4881f109e" providerId="ADAL" clId="{60E5F058-EDCC-4989-A509-950592DE42AA}" dt="2022-10-04T05:29:48.832" v="7027" actId="20577"/>
          <ac:spMkLst>
            <pc:docMk/>
            <pc:sldMk cId="4006494437" sldId="462"/>
            <ac:spMk id="4" creationId="{124FDB32-0EFF-8050-2B5B-0D21D566E32A}"/>
          </ac:spMkLst>
        </pc:spChg>
      </pc:sldChg>
      <pc:sldChg chg="modSp add mod">
        <pc:chgData name="Charlotte Fleischer" userId="6b886105-122a-4789-9bbf-8fe4881f109e" providerId="ADAL" clId="{60E5F058-EDCC-4989-A509-950592DE42AA}" dt="2022-10-04T05:30:28.124" v="7052" actId="14100"/>
        <pc:sldMkLst>
          <pc:docMk/>
          <pc:sldMk cId="924127743" sldId="463"/>
        </pc:sldMkLst>
        <pc:spChg chg="mod">
          <ac:chgData name="Charlotte Fleischer" userId="6b886105-122a-4789-9bbf-8fe4881f109e" providerId="ADAL" clId="{60E5F058-EDCC-4989-A509-950592DE42AA}" dt="2022-10-04T05:30:28.124" v="7052" actId="14100"/>
          <ac:spMkLst>
            <pc:docMk/>
            <pc:sldMk cId="924127743" sldId="463"/>
            <ac:spMk id="2" creationId="{8995328E-8673-F9C0-01A7-DDB6EAE4462D}"/>
          </ac:spMkLst>
        </pc:spChg>
        <pc:spChg chg="mod">
          <ac:chgData name="Charlotte Fleischer" userId="6b886105-122a-4789-9bbf-8fe4881f109e" providerId="ADAL" clId="{60E5F058-EDCC-4989-A509-950592DE42AA}" dt="2022-10-03T19:21:03.921" v="3188" actId="20577"/>
          <ac:spMkLst>
            <pc:docMk/>
            <pc:sldMk cId="924127743" sldId="463"/>
            <ac:spMk id="4" creationId="{124FDB32-0EFF-8050-2B5B-0D21D566E32A}"/>
          </ac:spMkLst>
        </pc:spChg>
      </pc:sldChg>
      <pc:sldChg chg="modSp add del mod">
        <pc:chgData name="Charlotte Fleischer" userId="6b886105-122a-4789-9bbf-8fe4881f109e" providerId="ADAL" clId="{60E5F058-EDCC-4989-A509-950592DE42AA}" dt="2022-10-03T20:55:28.473" v="5400" actId="47"/>
        <pc:sldMkLst>
          <pc:docMk/>
          <pc:sldMk cId="3836454735" sldId="464"/>
        </pc:sldMkLst>
        <pc:spChg chg="mod">
          <ac:chgData name="Charlotte Fleischer" userId="6b886105-122a-4789-9bbf-8fe4881f109e" providerId="ADAL" clId="{60E5F058-EDCC-4989-A509-950592DE42AA}" dt="2022-10-03T19:29:36.411" v="3380" actId="20577"/>
          <ac:spMkLst>
            <pc:docMk/>
            <pc:sldMk cId="3836454735" sldId="464"/>
            <ac:spMk id="2" creationId="{7AF5B5A6-0C72-B71E-7705-9C6DBF77D2AD}"/>
          </ac:spMkLst>
        </pc:spChg>
      </pc:sldChg>
      <pc:sldChg chg="addSp delSp modSp add del mod">
        <pc:chgData name="Charlotte Fleischer" userId="6b886105-122a-4789-9bbf-8fe4881f109e" providerId="ADAL" clId="{60E5F058-EDCC-4989-A509-950592DE42AA}" dt="2022-10-03T20:55:29.489" v="5401" actId="47"/>
        <pc:sldMkLst>
          <pc:docMk/>
          <pc:sldMk cId="3131329043" sldId="465"/>
        </pc:sldMkLst>
        <pc:picChg chg="del">
          <ac:chgData name="Charlotte Fleischer" userId="6b886105-122a-4789-9bbf-8fe4881f109e" providerId="ADAL" clId="{60E5F058-EDCC-4989-A509-950592DE42AA}" dt="2022-10-03T19:29:58.269" v="3383" actId="478"/>
          <ac:picMkLst>
            <pc:docMk/>
            <pc:sldMk cId="3131329043" sldId="465"/>
            <ac:picMk id="6" creationId="{8CC71388-299A-52C9-CDF8-870EF2DDAB81}"/>
          </ac:picMkLst>
        </pc:picChg>
        <pc:picChg chg="del">
          <ac:chgData name="Charlotte Fleischer" userId="6b886105-122a-4789-9bbf-8fe4881f109e" providerId="ADAL" clId="{60E5F058-EDCC-4989-A509-950592DE42AA}" dt="2022-10-03T19:30:00.261" v="3384" actId="478"/>
          <ac:picMkLst>
            <pc:docMk/>
            <pc:sldMk cId="3131329043" sldId="465"/>
            <ac:picMk id="7" creationId="{8AD21E93-996B-0311-6FF2-4DB821BBDA55}"/>
          </ac:picMkLst>
        </pc:picChg>
        <pc:picChg chg="del">
          <ac:chgData name="Charlotte Fleischer" userId="6b886105-122a-4789-9bbf-8fe4881f109e" providerId="ADAL" clId="{60E5F058-EDCC-4989-A509-950592DE42AA}" dt="2022-10-03T19:30:02.299" v="3385" actId="478"/>
          <ac:picMkLst>
            <pc:docMk/>
            <pc:sldMk cId="3131329043" sldId="465"/>
            <ac:picMk id="8" creationId="{2EED448F-9B58-D167-C9F5-EDB58F54A6FD}"/>
          </ac:picMkLst>
        </pc:picChg>
        <pc:picChg chg="del">
          <ac:chgData name="Charlotte Fleischer" userId="6b886105-122a-4789-9bbf-8fe4881f109e" providerId="ADAL" clId="{60E5F058-EDCC-4989-A509-950592DE42AA}" dt="2022-10-03T19:29:56.528" v="3382" actId="478"/>
          <ac:picMkLst>
            <pc:docMk/>
            <pc:sldMk cId="3131329043" sldId="465"/>
            <ac:picMk id="9" creationId="{7AF811A4-5FE3-B52F-AF07-8E6870C1C49D}"/>
          </ac:picMkLst>
        </pc:picChg>
        <pc:picChg chg="add mod">
          <ac:chgData name="Charlotte Fleischer" userId="6b886105-122a-4789-9bbf-8fe4881f109e" providerId="ADAL" clId="{60E5F058-EDCC-4989-A509-950592DE42AA}" dt="2022-10-03T19:30:18.305" v="3390" actId="1076"/>
          <ac:picMkLst>
            <pc:docMk/>
            <pc:sldMk cId="3131329043" sldId="465"/>
            <ac:picMk id="10" creationId="{FFFA2840-4FD7-0FE4-3FB4-EC2AE869A753}"/>
          </ac:picMkLst>
        </pc:picChg>
        <pc:picChg chg="add mod">
          <ac:chgData name="Charlotte Fleischer" userId="6b886105-122a-4789-9bbf-8fe4881f109e" providerId="ADAL" clId="{60E5F058-EDCC-4989-A509-950592DE42AA}" dt="2022-10-03T19:30:24.728" v="3393" actId="1076"/>
          <ac:picMkLst>
            <pc:docMk/>
            <pc:sldMk cId="3131329043" sldId="465"/>
            <ac:picMk id="11" creationId="{04BD437D-B59A-86A4-0E61-29D36B457E49}"/>
          </ac:picMkLst>
        </pc:picChg>
        <pc:picChg chg="add mod">
          <ac:chgData name="Charlotte Fleischer" userId="6b886105-122a-4789-9bbf-8fe4881f109e" providerId="ADAL" clId="{60E5F058-EDCC-4989-A509-950592DE42AA}" dt="2022-10-03T19:30:27.806" v="3394" actId="1076"/>
          <ac:picMkLst>
            <pc:docMk/>
            <pc:sldMk cId="3131329043" sldId="465"/>
            <ac:picMk id="12" creationId="{4056F86D-2DCB-3A66-8C4E-3FC101F28EE5}"/>
          </ac:picMkLst>
        </pc:picChg>
        <pc:picChg chg="add mod">
          <ac:chgData name="Charlotte Fleischer" userId="6b886105-122a-4789-9bbf-8fe4881f109e" providerId="ADAL" clId="{60E5F058-EDCC-4989-A509-950592DE42AA}" dt="2022-10-03T19:30:15.611" v="3389" actId="1076"/>
          <ac:picMkLst>
            <pc:docMk/>
            <pc:sldMk cId="3131329043" sldId="465"/>
            <ac:picMk id="13" creationId="{F87DF97F-32BD-58BF-2E19-C7DD22059722}"/>
          </ac:picMkLst>
        </pc:picChg>
        <pc:picChg chg="add mod">
          <ac:chgData name="Charlotte Fleischer" userId="6b886105-122a-4789-9bbf-8fe4881f109e" providerId="ADAL" clId="{60E5F058-EDCC-4989-A509-950592DE42AA}" dt="2022-10-03T19:30:12.950" v="3388" actId="14100"/>
          <ac:picMkLst>
            <pc:docMk/>
            <pc:sldMk cId="3131329043" sldId="465"/>
            <ac:picMk id="14" creationId="{8128A8FE-D6EC-9DA8-1AAA-AD267A1EF643}"/>
          </ac:picMkLst>
        </pc:picChg>
        <pc:picChg chg="add mod">
          <ac:chgData name="Charlotte Fleischer" userId="6b886105-122a-4789-9bbf-8fe4881f109e" providerId="ADAL" clId="{60E5F058-EDCC-4989-A509-950592DE42AA}" dt="2022-10-03T19:30:33.972" v="3396" actId="1076"/>
          <ac:picMkLst>
            <pc:docMk/>
            <pc:sldMk cId="3131329043" sldId="465"/>
            <ac:picMk id="15" creationId="{26A9D986-3439-D658-27E5-9B8C9510D6A2}"/>
          </ac:picMkLst>
        </pc:picChg>
      </pc:sldChg>
      <pc:sldChg chg="modSp add mod">
        <pc:chgData name="Charlotte Fleischer" userId="6b886105-122a-4789-9bbf-8fe4881f109e" providerId="ADAL" clId="{60E5F058-EDCC-4989-A509-950592DE42AA}" dt="2022-10-03T21:21:37.093" v="6324" actId="20577"/>
        <pc:sldMkLst>
          <pc:docMk/>
          <pc:sldMk cId="728937942" sldId="466"/>
        </pc:sldMkLst>
        <pc:spChg chg="mod">
          <ac:chgData name="Charlotte Fleischer" userId="6b886105-122a-4789-9bbf-8fe4881f109e" providerId="ADAL" clId="{60E5F058-EDCC-4989-A509-950592DE42AA}" dt="2022-10-03T21:21:37.093" v="6324" actId="20577"/>
          <ac:spMkLst>
            <pc:docMk/>
            <pc:sldMk cId="728937942" sldId="466"/>
            <ac:spMk id="3" creationId="{B6D9C759-11B2-7267-86F4-8B419F0427E4}"/>
          </ac:spMkLst>
        </pc:spChg>
        <pc:spChg chg="mod">
          <ac:chgData name="Charlotte Fleischer" userId="6b886105-122a-4789-9bbf-8fe4881f109e" providerId="ADAL" clId="{60E5F058-EDCC-4989-A509-950592DE42AA}" dt="2022-10-03T21:01:42.241" v="5562" actId="20577"/>
          <ac:spMkLst>
            <pc:docMk/>
            <pc:sldMk cId="728937942" sldId="466"/>
            <ac:spMk id="5" creationId="{08B3A0D5-CC48-6A3E-01FE-AD2D092F5266}"/>
          </ac:spMkLst>
        </pc:spChg>
      </pc:sldChg>
      <pc:sldChg chg="addSp delSp modSp new mod ord">
        <pc:chgData name="Charlotte Fleischer" userId="6b886105-122a-4789-9bbf-8fe4881f109e" providerId="ADAL" clId="{60E5F058-EDCC-4989-A509-950592DE42AA}" dt="2022-10-03T21:06:45.125" v="5791" actId="20577"/>
        <pc:sldMkLst>
          <pc:docMk/>
          <pc:sldMk cId="1486869490" sldId="467"/>
        </pc:sldMkLst>
        <pc:spChg chg="mod">
          <ac:chgData name="Charlotte Fleischer" userId="6b886105-122a-4789-9bbf-8fe4881f109e" providerId="ADAL" clId="{60E5F058-EDCC-4989-A509-950592DE42AA}" dt="2022-10-03T19:58:54.266" v="4232" actId="20577"/>
          <ac:spMkLst>
            <pc:docMk/>
            <pc:sldMk cId="1486869490" sldId="467"/>
            <ac:spMk id="2" creationId="{1E6FDCC9-D90E-01CF-52D9-B391285072A7}"/>
          </ac:spMkLst>
        </pc:spChg>
        <pc:spChg chg="add del mod">
          <ac:chgData name="Charlotte Fleischer" userId="6b886105-122a-4789-9bbf-8fe4881f109e" providerId="ADAL" clId="{60E5F058-EDCC-4989-A509-950592DE42AA}" dt="2022-10-03T19:53:46.913" v="4150" actId="478"/>
          <ac:spMkLst>
            <pc:docMk/>
            <pc:sldMk cId="1486869490" sldId="467"/>
            <ac:spMk id="4" creationId="{4140042F-010B-F85C-8388-E5651DDDF149}"/>
          </ac:spMkLst>
        </pc:spChg>
        <pc:spChg chg="add">
          <ac:chgData name="Charlotte Fleischer" userId="6b886105-122a-4789-9bbf-8fe4881f109e" providerId="ADAL" clId="{60E5F058-EDCC-4989-A509-950592DE42AA}" dt="2022-10-03T19:46:27.578" v="3643"/>
          <ac:spMkLst>
            <pc:docMk/>
            <pc:sldMk cId="1486869490" sldId="467"/>
            <ac:spMk id="5" creationId="{055C2C0B-123C-E2D3-D2D2-F890DA837A8D}"/>
          </ac:spMkLst>
        </pc:spChg>
        <pc:spChg chg="add">
          <ac:chgData name="Charlotte Fleischer" userId="6b886105-122a-4789-9bbf-8fe4881f109e" providerId="ADAL" clId="{60E5F058-EDCC-4989-A509-950592DE42AA}" dt="2022-10-03T19:46:27.578" v="3643"/>
          <ac:spMkLst>
            <pc:docMk/>
            <pc:sldMk cId="1486869490" sldId="467"/>
            <ac:spMk id="6" creationId="{1364940B-04CE-A739-B855-84CA944E6824}"/>
          </ac:spMkLst>
        </pc:spChg>
        <pc:spChg chg="add">
          <ac:chgData name="Charlotte Fleischer" userId="6b886105-122a-4789-9bbf-8fe4881f109e" providerId="ADAL" clId="{60E5F058-EDCC-4989-A509-950592DE42AA}" dt="2022-10-03T19:46:27.578" v="3643"/>
          <ac:spMkLst>
            <pc:docMk/>
            <pc:sldMk cId="1486869490" sldId="467"/>
            <ac:spMk id="7" creationId="{6037C817-09D9-CCDB-CF75-DC423E4E9FE1}"/>
          </ac:spMkLst>
        </pc:spChg>
        <pc:spChg chg="add">
          <ac:chgData name="Charlotte Fleischer" userId="6b886105-122a-4789-9bbf-8fe4881f109e" providerId="ADAL" clId="{60E5F058-EDCC-4989-A509-950592DE42AA}" dt="2022-10-03T19:46:27.578" v="3643"/>
          <ac:spMkLst>
            <pc:docMk/>
            <pc:sldMk cId="1486869490" sldId="467"/>
            <ac:spMk id="8" creationId="{FB00F3DD-E9D7-EA71-FB31-205A16199D53}"/>
          </ac:spMkLst>
        </pc:spChg>
        <pc:spChg chg="add">
          <ac:chgData name="Charlotte Fleischer" userId="6b886105-122a-4789-9bbf-8fe4881f109e" providerId="ADAL" clId="{60E5F058-EDCC-4989-A509-950592DE42AA}" dt="2022-10-03T19:46:27.578" v="3643"/>
          <ac:spMkLst>
            <pc:docMk/>
            <pc:sldMk cId="1486869490" sldId="467"/>
            <ac:spMk id="9" creationId="{08EBF4AF-F153-26F3-1530-ED89681D5639}"/>
          </ac:spMkLst>
        </pc:spChg>
        <pc:spChg chg="add">
          <ac:chgData name="Charlotte Fleischer" userId="6b886105-122a-4789-9bbf-8fe4881f109e" providerId="ADAL" clId="{60E5F058-EDCC-4989-A509-950592DE42AA}" dt="2022-10-03T19:46:27.578" v="3643"/>
          <ac:spMkLst>
            <pc:docMk/>
            <pc:sldMk cId="1486869490" sldId="467"/>
            <ac:spMk id="10" creationId="{7D99800D-2835-D80E-34C1-1EF1A520EC35}"/>
          </ac:spMkLst>
        </pc:spChg>
        <pc:spChg chg="add">
          <ac:chgData name="Charlotte Fleischer" userId="6b886105-122a-4789-9bbf-8fe4881f109e" providerId="ADAL" clId="{60E5F058-EDCC-4989-A509-950592DE42AA}" dt="2022-10-03T19:46:27.578" v="3643"/>
          <ac:spMkLst>
            <pc:docMk/>
            <pc:sldMk cId="1486869490" sldId="467"/>
            <ac:spMk id="11" creationId="{A3DA9CC2-C10E-EB19-8CF6-052C9FBC6168}"/>
          </ac:spMkLst>
        </pc:spChg>
        <pc:spChg chg="add">
          <ac:chgData name="Charlotte Fleischer" userId="6b886105-122a-4789-9bbf-8fe4881f109e" providerId="ADAL" clId="{60E5F058-EDCC-4989-A509-950592DE42AA}" dt="2022-10-03T19:46:27.578" v="3643"/>
          <ac:spMkLst>
            <pc:docMk/>
            <pc:sldMk cId="1486869490" sldId="467"/>
            <ac:spMk id="12" creationId="{34DB86DC-163D-134F-F5E6-E237F1C93019}"/>
          </ac:spMkLst>
        </pc:spChg>
        <pc:graphicFrameChg chg="add mod modGraphic">
          <ac:chgData name="Charlotte Fleischer" userId="6b886105-122a-4789-9bbf-8fe4881f109e" providerId="ADAL" clId="{60E5F058-EDCC-4989-A509-950592DE42AA}" dt="2022-10-03T21:06:45.125" v="5791" actId="20577"/>
          <ac:graphicFrameMkLst>
            <pc:docMk/>
            <pc:sldMk cId="1486869490" sldId="467"/>
            <ac:graphicFrameMk id="3" creationId="{B7823574-0E9D-56F9-FF03-3F958E02762C}"/>
          </ac:graphicFrameMkLst>
        </pc:graphicFrameChg>
      </pc:sldChg>
      <pc:sldChg chg="addSp modSp new del mod">
        <pc:chgData name="Charlotte Fleischer" userId="6b886105-122a-4789-9bbf-8fe4881f109e" providerId="ADAL" clId="{60E5F058-EDCC-4989-A509-950592DE42AA}" dt="2022-10-03T21:16:13.700" v="6221" actId="47"/>
        <pc:sldMkLst>
          <pc:docMk/>
          <pc:sldMk cId="108737604" sldId="468"/>
        </pc:sldMkLst>
        <pc:spChg chg="mod">
          <ac:chgData name="Charlotte Fleischer" userId="6b886105-122a-4789-9bbf-8fe4881f109e" providerId="ADAL" clId="{60E5F058-EDCC-4989-A509-950592DE42AA}" dt="2022-10-03T20:09:56.769" v="4533" actId="14100"/>
          <ac:spMkLst>
            <pc:docMk/>
            <pc:sldMk cId="108737604" sldId="468"/>
            <ac:spMk id="2" creationId="{A5FFC87E-D623-8982-99FE-B94B80274F3F}"/>
          </ac:spMkLst>
        </pc:spChg>
        <pc:spChg chg="add mod">
          <ac:chgData name="Charlotte Fleischer" userId="6b886105-122a-4789-9bbf-8fe4881f109e" providerId="ADAL" clId="{60E5F058-EDCC-4989-A509-950592DE42AA}" dt="2022-10-03T20:09:41.767" v="4495" actId="1076"/>
          <ac:spMkLst>
            <pc:docMk/>
            <pc:sldMk cId="108737604" sldId="468"/>
            <ac:spMk id="4" creationId="{9E7D14CF-D026-96EB-2043-766717D35289}"/>
          </ac:spMkLst>
        </pc:spChg>
      </pc:sldChg>
      <pc:sldChg chg="new del">
        <pc:chgData name="Charlotte Fleischer" userId="6b886105-122a-4789-9bbf-8fe4881f109e" providerId="ADAL" clId="{60E5F058-EDCC-4989-A509-950592DE42AA}" dt="2022-10-03T21:16:15.328" v="6222" actId="47"/>
        <pc:sldMkLst>
          <pc:docMk/>
          <pc:sldMk cId="3606257919" sldId="469"/>
        </pc:sldMkLst>
      </pc:sldChg>
      <pc:sldChg chg="addSp delSp modSp new mod ord">
        <pc:chgData name="Charlotte Fleischer" userId="6b886105-122a-4789-9bbf-8fe4881f109e" providerId="ADAL" clId="{60E5F058-EDCC-4989-A509-950592DE42AA}" dt="2022-10-04T05:35:33.731" v="7176" actId="6549"/>
        <pc:sldMkLst>
          <pc:docMk/>
          <pc:sldMk cId="666653685" sldId="470"/>
        </pc:sldMkLst>
        <pc:spChg chg="mod">
          <ac:chgData name="Charlotte Fleischer" userId="6b886105-122a-4789-9bbf-8fe4881f109e" providerId="ADAL" clId="{60E5F058-EDCC-4989-A509-950592DE42AA}" dt="2022-10-03T20:59:28.197" v="5502" actId="6549"/>
          <ac:spMkLst>
            <pc:docMk/>
            <pc:sldMk cId="666653685" sldId="470"/>
            <ac:spMk id="2" creationId="{3C19A341-0866-F126-4C98-45D6B30E5AD2}"/>
          </ac:spMkLst>
        </pc:spChg>
        <pc:spChg chg="add mod">
          <ac:chgData name="Charlotte Fleischer" userId="6b886105-122a-4789-9bbf-8fe4881f109e" providerId="ADAL" clId="{60E5F058-EDCC-4989-A509-950592DE42AA}" dt="2022-10-04T05:35:01.803" v="7075" actId="948"/>
          <ac:spMkLst>
            <pc:docMk/>
            <pc:sldMk cId="666653685" sldId="470"/>
            <ac:spMk id="9" creationId="{7B6FF50D-0EBB-FC15-A294-FEA39D85881A}"/>
          </ac:spMkLst>
        </pc:spChg>
        <pc:spChg chg="add mod">
          <ac:chgData name="Charlotte Fleischer" userId="6b886105-122a-4789-9bbf-8fe4881f109e" providerId="ADAL" clId="{60E5F058-EDCC-4989-A509-950592DE42AA}" dt="2022-10-03T20:38:22.817" v="4595" actId="164"/>
          <ac:spMkLst>
            <pc:docMk/>
            <pc:sldMk cId="666653685" sldId="470"/>
            <ac:spMk id="10" creationId="{80000619-9D2E-52AD-E8F6-21897FD8A9B0}"/>
          </ac:spMkLst>
        </pc:spChg>
        <pc:spChg chg="add mod">
          <ac:chgData name="Charlotte Fleischer" userId="6b886105-122a-4789-9bbf-8fe4881f109e" providerId="ADAL" clId="{60E5F058-EDCC-4989-A509-950592DE42AA}" dt="2022-10-03T21:04:24.620" v="5675" actId="403"/>
          <ac:spMkLst>
            <pc:docMk/>
            <pc:sldMk cId="666653685" sldId="470"/>
            <ac:spMk id="12" creationId="{ED5E434E-6F86-D470-3370-3F90A691DBE4}"/>
          </ac:spMkLst>
        </pc:spChg>
        <pc:spChg chg="add mod">
          <ac:chgData name="Charlotte Fleischer" userId="6b886105-122a-4789-9bbf-8fe4881f109e" providerId="ADAL" clId="{60E5F058-EDCC-4989-A509-950592DE42AA}" dt="2022-10-04T05:34:44.242" v="7073"/>
          <ac:spMkLst>
            <pc:docMk/>
            <pc:sldMk cId="666653685" sldId="470"/>
            <ac:spMk id="13" creationId="{51625B42-2E29-CB37-BE68-5862BC787DDF}"/>
          </ac:spMkLst>
        </pc:spChg>
        <pc:spChg chg="add mod">
          <ac:chgData name="Charlotte Fleischer" userId="6b886105-122a-4789-9bbf-8fe4881f109e" providerId="ADAL" clId="{60E5F058-EDCC-4989-A509-950592DE42AA}" dt="2022-10-04T05:35:33.731" v="7176" actId="6549"/>
          <ac:spMkLst>
            <pc:docMk/>
            <pc:sldMk cId="666653685" sldId="470"/>
            <ac:spMk id="14" creationId="{293E43C2-C9DC-BC61-3C2B-6D753E42BE2C}"/>
          </ac:spMkLst>
        </pc:spChg>
        <pc:grpChg chg="add mod">
          <ac:chgData name="Charlotte Fleischer" userId="6b886105-122a-4789-9bbf-8fe4881f109e" providerId="ADAL" clId="{60E5F058-EDCC-4989-A509-950592DE42AA}" dt="2022-10-03T20:38:26.965" v="4596" actId="1076"/>
          <ac:grpSpMkLst>
            <pc:docMk/>
            <pc:sldMk cId="666653685" sldId="470"/>
            <ac:grpSpMk id="11" creationId="{82636DDD-ECBF-C8B1-3E52-0E5F57EDECC1}"/>
          </ac:grpSpMkLst>
        </pc:grpChg>
        <pc:picChg chg="add del mod">
          <ac:chgData name="Charlotte Fleischer" userId="6b886105-122a-4789-9bbf-8fe4881f109e" providerId="ADAL" clId="{60E5F058-EDCC-4989-A509-950592DE42AA}" dt="2022-10-03T20:35:15.502" v="4560" actId="478"/>
          <ac:picMkLst>
            <pc:docMk/>
            <pc:sldMk cId="666653685" sldId="470"/>
            <ac:picMk id="4" creationId="{826E6C76-21A6-5BF2-86BB-A6CD46AEF6D2}"/>
          </ac:picMkLst>
        </pc:picChg>
        <pc:picChg chg="add mod">
          <ac:chgData name="Charlotte Fleischer" userId="6b886105-122a-4789-9bbf-8fe4881f109e" providerId="ADAL" clId="{60E5F058-EDCC-4989-A509-950592DE42AA}" dt="2022-10-03T20:35:50.144" v="4563" actId="1076"/>
          <ac:picMkLst>
            <pc:docMk/>
            <pc:sldMk cId="666653685" sldId="470"/>
            <ac:picMk id="6" creationId="{AD367E4A-DECC-E51F-A263-7F0F8B034856}"/>
          </ac:picMkLst>
        </pc:picChg>
        <pc:picChg chg="add mod">
          <ac:chgData name="Charlotte Fleischer" userId="6b886105-122a-4789-9bbf-8fe4881f109e" providerId="ADAL" clId="{60E5F058-EDCC-4989-A509-950592DE42AA}" dt="2022-10-03T20:35:36.805" v="4562" actId="1076"/>
          <ac:picMkLst>
            <pc:docMk/>
            <pc:sldMk cId="666653685" sldId="470"/>
            <ac:picMk id="8" creationId="{F661293A-D80F-72A5-A21B-005DBDFD3E56}"/>
          </ac:picMkLst>
        </pc:picChg>
      </pc:sldChg>
      <pc:sldChg chg="modSp add del mod">
        <pc:chgData name="Charlotte Fleischer" userId="6b886105-122a-4789-9bbf-8fe4881f109e" providerId="ADAL" clId="{60E5F058-EDCC-4989-A509-950592DE42AA}" dt="2022-10-03T20:11:31.455" v="4540"/>
        <pc:sldMkLst>
          <pc:docMk/>
          <pc:sldMk cId="3772111106" sldId="470"/>
        </pc:sldMkLst>
        <pc:picChg chg="mod">
          <ac:chgData name="Charlotte Fleischer" userId="6b886105-122a-4789-9bbf-8fe4881f109e" providerId="ADAL" clId="{60E5F058-EDCC-4989-A509-950592DE42AA}" dt="2022-10-03T20:11:30.660" v="4539" actId="14100"/>
          <ac:picMkLst>
            <pc:docMk/>
            <pc:sldMk cId="3772111106" sldId="470"/>
            <ac:picMk id="5" creationId="{00000000-0000-0000-0000-000000000000}"/>
          </ac:picMkLst>
        </pc:picChg>
      </pc:sldChg>
      <pc:sldChg chg="addSp delSp modSp new mod">
        <pc:chgData name="Charlotte Fleischer" userId="6b886105-122a-4789-9bbf-8fe4881f109e" providerId="ADAL" clId="{60E5F058-EDCC-4989-A509-950592DE42AA}" dt="2022-10-03T21:47:48.409" v="6903" actId="1036"/>
        <pc:sldMkLst>
          <pc:docMk/>
          <pc:sldMk cId="3325246625" sldId="471"/>
        </pc:sldMkLst>
        <pc:spChg chg="mod">
          <ac:chgData name="Charlotte Fleischer" userId="6b886105-122a-4789-9bbf-8fe4881f109e" providerId="ADAL" clId="{60E5F058-EDCC-4989-A509-950592DE42AA}" dt="2022-10-03T21:00:37.257" v="5545" actId="6549"/>
          <ac:spMkLst>
            <pc:docMk/>
            <pc:sldMk cId="3325246625" sldId="471"/>
            <ac:spMk id="2" creationId="{84C2533F-53EF-4E47-F1B8-6B7B419039A8}"/>
          </ac:spMkLst>
        </pc:spChg>
        <pc:spChg chg="add mod">
          <ac:chgData name="Charlotte Fleischer" userId="6b886105-122a-4789-9bbf-8fe4881f109e" providerId="ADAL" clId="{60E5F058-EDCC-4989-A509-950592DE42AA}" dt="2022-10-03T21:47:48.409" v="6903" actId="1036"/>
          <ac:spMkLst>
            <pc:docMk/>
            <pc:sldMk cId="3325246625" sldId="471"/>
            <ac:spMk id="8" creationId="{C454E83A-C4FE-958E-4B6E-A079062BC44F}"/>
          </ac:spMkLst>
        </pc:spChg>
        <pc:spChg chg="add mod">
          <ac:chgData name="Charlotte Fleischer" userId="6b886105-122a-4789-9bbf-8fe4881f109e" providerId="ADAL" clId="{60E5F058-EDCC-4989-A509-950592DE42AA}" dt="2022-10-03T21:47:43.069" v="6899" actId="14100"/>
          <ac:spMkLst>
            <pc:docMk/>
            <pc:sldMk cId="3325246625" sldId="471"/>
            <ac:spMk id="9" creationId="{96F34B98-6940-02D8-F6CC-09D91387B20B}"/>
          </ac:spMkLst>
        </pc:spChg>
        <pc:spChg chg="add mod">
          <ac:chgData name="Charlotte Fleischer" userId="6b886105-122a-4789-9bbf-8fe4881f109e" providerId="ADAL" clId="{60E5F058-EDCC-4989-A509-950592DE42AA}" dt="2022-10-03T21:13:17.210" v="6119"/>
          <ac:spMkLst>
            <pc:docMk/>
            <pc:sldMk cId="3325246625" sldId="471"/>
            <ac:spMk id="10" creationId="{B8D51DEB-89FE-D793-221A-E93FC68B73FF}"/>
          </ac:spMkLst>
        </pc:spChg>
        <pc:spChg chg="add mod">
          <ac:chgData name="Charlotte Fleischer" userId="6b886105-122a-4789-9bbf-8fe4881f109e" providerId="ADAL" clId="{60E5F058-EDCC-4989-A509-950592DE42AA}" dt="2022-10-03T21:14:56.806" v="6202" actId="20577"/>
          <ac:spMkLst>
            <pc:docMk/>
            <pc:sldMk cId="3325246625" sldId="471"/>
            <ac:spMk id="11" creationId="{03CD75BA-2FF2-9F2E-198C-3A5443A67A66}"/>
          </ac:spMkLst>
        </pc:spChg>
        <pc:picChg chg="add del mod">
          <ac:chgData name="Charlotte Fleischer" userId="6b886105-122a-4789-9bbf-8fe4881f109e" providerId="ADAL" clId="{60E5F058-EDCC-4989-A509-950592DE42AA}" dt="2022-10-03T20:47:42.504" v="5096" actId="478"/>
          <ac:picMkLst>
            <pc:docMk/>
            <pc:sldMk cId="3325246625" sldId="471"/>
            <ac:picMk id="3" creationId="{23C11ABF-90F9-1105-2F33-3BD817185B5B}"/>
          </ac:picMkLst>
        </pc:picChg>
        <pc:picChg chg="add del mod">
          <ac:chgData name="Charlotte Fleischer" userId="6b886105-122a-4789-9bbf-8fe4881f109e" providerId="ADAL" clId="{60E5F058-EDCC-4989-A509-950592DE42AA}" dt="2022-10-03T21:13:23.705" v="6120" actId="1076"/>
          <ac:picMkLst>
            <pc:docMk/>
            <pc:sldMk cId="3325246625" sldId="471"/>
            <ac:picMk id="5" creationId="{63837A35-3CE8-9854-ACCA-D671717E28BB}"/>
          </ac:picMkLst>
        </pc:picChg>
        <pc:picChg chg="add del mod">
          <ac:chgData name="Charlotte Fleischer" userId="6b886105-122a-4789-9bbf-8fe4881f109e" providerId="ADAL" clId="{60E5F058-EDCC-4989-A509-950592DE42AA}" dt="2022-10-03T20:49:13.859" v="5107" actId="22"/>
          <ac:picMkLst>
            <pc:docMk/>
            <pc:sldMk cId="3325246625" sldId="471"/>
            <ac:picMk id="7" creationId="{440BF535-D205-5C87-E1BF-E4E020798DAC}"/>
          </ac:picMkLst>
        </pc:picChg>
      </pc:sldChg>
      <pc:sldChg chg="addSp delSp modSp add mod">
        <pc:chgData name="Charlotte Fleischer" userId="6b886105-122a-4789-9bbf-8fe4881f109e" providerId="ADAL" clId="{60E5F058-EDCC-4989-A509-950592DE42AA}" dt="2022-10-03T21:21:26.752" v="6322" actId="6549"/>
        <pc:sldMkLst>
          <pc:docMk/>
          <pc:sldMk cId="2342640046" sldId="472"/>
        </pc:sldMkLst>
        <pc:spChg chg="add del mod">
          <ac:chgData name="Charlotte Fleischer" userId="6b886105-122a-4789-9bbf-8fe4881f109e" providerId="ADAL" clId="{60E5F058-EDCC-4989-A509-950592DE42AA}" dt="2022-10-03T21:21:26.752" v="6322" actId="6549"/>
          <ac:spMkLst>
            <pc:docMk/>
            <pc:sldMk cId="2342640046" sldId="472"/>
            <ac:spMk id="3" creationId="{B6D9C759-11B2-7267-86F4-8B419F0427E4}"/>
          </ac:spMkLst>
        </pc:spChg>
        <pc:spChg chg="mod">
          <ac:chgData name="Charlotte Fleischer" userId="6b886105-122a-4789-9bbf-8fe4881f109e" providerId="ADAL" clId="{60E5F058-EDCC-4989-A509-950592DE42AA}" dt="2022-10-03T21:01:49.307" v="5575" actId="20577"/>
          <ac:spMkLst>
            <pc:docMk/>
            <pc:sldMk cId="2342640046" sldId="472"/>
            <ac:spMk id="5" creationId="{08B3A0D5-CC48-6A3E-01FE-AD2D092F5266}"/>
          </ac:spMkLst>
        </pc:spChg>
      </pc:sldChg>
      <pc:sldChg chg="delSp modSp add mod">
        <pc:chgData name="Charlotte Fleischer" userId="6b886105-122a-4789-9bbf-8fe4881f109e" providerId="ADAL" clId="{60E5F058-EDCC-4989-A509-950592DE42AA}" dt="2022-10-03T21:16:01.356" v="6220" actId="12"/>
        <pc:sldMkLst>
          <pc:docMk/>
          <pc:sldMk cId="3369614718" sldId="473"/>
        </pc:sldMkLst>
        <pc:spChg chg="mod">
          <ac:chgData name="Charlotte Fleischer" userId="6b886105-122a-4789-9bbf-8fe4881f109e" providerId="ADAL" clId="{60E5F058-EDCC-4989-A509-950592DE42AA}" dt="2022-10-03T21:15:47.399" v="6218" actId="20577"/>
          <ac:spMkLst>
            <pc:docMk/>
            <pc:sldMk cId="3369614718" sldId="473"/>
            <ac:spMk id="2" creationId="{D8BEC0E5-A257-64DD-994D-AACBEBF01A62}"/>
          </ac:spMkLst>
        </pc:spChg>
        <pc:spChg chg="del">
          <ac:chgData name="Charlotte Fleischer" userId="6b886105-122a-4789-9bbf-8fe4881f109e" providerId="ADAL" clId="{60E5F058-EDCC-4989-A509-950592DE42AA}" dt="2022-10-03T21:15:52.500" v="6219" actId="478"/>
          <ac:spMkLst>
            <pc:docMk/>
            <pc:sldMk cId="3369614718" sldId="473"/>
            <ac:spMk id="3" creationId="{B6D9C759-11B2-7267-86F4-8B419F0427E4}"/>
          </ac:spMkLst>
        </pc:spChg>
        <pc:spChg chg="mod">
          <ac:chgData name="Charlotte Fleischer" userId="6b886105-122a-4789-9bbf-8fe4881f109e" providerId="ADAL" clId="{60E5F058-EDCC-4989-A509-950592DE42AA}" dt="2022-10-03T21:16:01.356" v="6220" actId="12"/>
          <ac:spMkLst>
            <pc:docMk/>
            <pc:sldMk cId="3369614718" sldId="473"/>
            <ac:spMk id="5" creationId="{08B3A0D5-CC48-6A3E-01FE-AD2D092F5266}"/>
          </ac:spMkLst>
        </pc:spChg>
      </pc:sldChg>
      <pc:sldChg chg="modSp add mod">
        <pc:chgData name="Charlotte Fleischer" userId="6b886105-122a-4789-9bbf-8fe4881f109e" providerId="ADAL" clId="{60E5F058-EDCC-4989-A509-950592DE42AA}" dt="2022-10-04T05:41:50.252" v="7212" actId="20577"/>
        <pc:sldMkLst>
          <pc:docMk/>
          <pc:sldMk cId="2468695319" sldId="474"/>
        </pc:sldMkLst>
        <pc:spChg chg="mod">
          <ac:chgData name="Charlotte Fleischer" userId="6b886105-122a-4789-9bbf-8fe4881f109e" providerId="ADAL" clId="{60E5F058-EDCC-4989-A509-950592DE42AA}" dt="2022-10-03T21:24:02.620" v="6357" actId="20577"/>
          <ac:spMkLst>
            <pc:docMk/>
            <pc:sldMk cId="2468695319" sldId="474"/>
            <ac:spMk id="2" creationId="{D8BEC0E5-A257-64DD-994D-AACBEBF01A62}"/>
          </ac:spMkLst>
        </pc:spChg>
        <pc:spChg chg="mod">
          <ac:chgData name="Charlotte Fleischer" userId="6b886105-122a-4789-9bbf-8fe4881f109e" providerId="ADAL" clId="{60E5F058-EDCC-4989-A509-950592DE42AA}" dt="2022-10-04T05:41:50.252" v="7212" actId="20577"/>
          <ac:spMkLst>
            <pc:docMk/>
            <pc:sldMk cId="2468695319" sldId="474"/>
            <ac:spMk id="5" creationId="{08B3A0D5-CC48-6A3E-01FE-AD2D092F5266}"/>
          </ac:spMkLst>
        </pc:spChg>
      </pc:sldChg>
      <pc:sldChg chg="addSp delSp modSp add mod">
        <pc:chgData name="Charlotte Fleischer" userId="6b886105-122a-4789-9bbf-8fe4881f109e" providerId="ADAL" clId="{60E5F058-EDCC-4989-A509-950592DE42AA}" dt="2022-10-03T21:26:10.897" v="6441" actId="20577"/>
        <pc:sldMkLst>
          <pc:docMk/>
          <pc:sldMk cId="2408922839" sldId="475"/>
        </pc:sldMkLst>
        <pc:spChg chg="mod">
          <ac:chgData name="Charlotte Fleischer" userId="6b886105-122a-4789-9bbf-8fe4881f109e" providerId="ADAL" clId="{60E5F058-EDCC-4989-A509-950592DE42AA}" dt="2022-10-03T21:26:10.897" v="6441" actId="20577"/>
          <ac:spMkLst>
            <pc:docMk/>
            <pc:sldMk cId="2408922839" sldId="475"/>
            <ac:spMk id="2" creationId="{D8BEC0E5-A257-64DD-994D-AACBEBF01A62}"/>
          </ac:spMkLst>
        </pc:spChg>
        <pc:spChg chg="add mod">
          <ac:chgData name="Charlotte Fleischer" userId="6b886105-122a-4789-9bbf-8fe4881f109e" providerId="ADAL" clId="{60E5F058-EDCC-4989-A509-950592DE42AA}" dt="2022-10-03T21:24:41.362" v="6376"/>
          <ac:spMkLst>
            <pc:docMk/>
            <pc:sldMk cId="2408922839" sldId="475"/>
            <ac:spMk id="3" creationId="{E2F63FD3-63ED-F94E-12F6-DD943C8CA736}"/>
          </ac:spMkLst>
        </pc:spChg>
        <pc:spChg chg="del">
          <ac:chgData name="Charlotte Fleischer" userId="6b886105-122a-4789-9bbf-8fe4881f109e" providerId="ADAL" clId="{60E5F058-EDCC-4989-A509-950592DE42AA}" dt="2022-10-03T21:24:24.544" v="6375" actId="478"/>
          <ac:spMkLst>
            <pc:docMk/>
            <pc:sldMk cId="2408922839" sldId="475"/>
            <ac:spMk id="5" creationId="{08B3A0D5-CC48-6A3E-01FE-AD2D092F5266}"/>
          </ac:spMkLst>
        </pc:spChg>
        <pc:spChg chg="add mod">
          <ac:chgData name="Charlotte Fleischer" userId="6b886105-122a-4789-9bbf-8fe4881f109e" providerId="ADAL" clId="{60E5F058-EDCC-4989-A509-950592DE42AA}" dt="2022-10-03T21:25:39.051" v="6389" actId="403"/>
          <ac:spMkLst>
            <pc:docMk/>
            <pc:sldMk cId="2408922839" sldId="475"/>
            <ac:spMk id="6" creationId="{76E32771-99B6-80E6-9577-F711D5C92626}"/>
          </ac:spMkLst>
        </pc:spChg>
        <pc:picChg chg="del">
          <ac:chgData name="Charlotte Fleischer" userId="6b886105-122a-4789-9bbf-8fe4881f109e" providerId="ADAL" clId="{60E5F058-EDCC-4989-A509-950592DE42AA}" dt="2022-10-03T21:24:21.041" v="6374" actId="478"/>
          <ac:picMkLst>
            <pc:docMk/>
            <pc:sldMk cId="2408922839" sldId="475"/>
            <ac:picMk id="4" creationId="{D80AAD2C-87CD-138F-89D4-D4BB74243A00}"/>
          </ac:picMkLst>
        </pc:picChg>
        <pc:picChg chg="add mod">
          <ac:chgData name="Charlotte Fleischer" userId="6b886105-122a-4789-9bbf-8fe4881f109e" providerId="ADAL" clId="{60E5F058-EDCC-4989-A509-950592DE42AA}" dt="2022-10-03T21:24:55.526" v="6377" actId="1076"/>
          <ac:picMkLst>
            <pc:docMk/>
            <pc:sldMk cId="2408922839" sldId="475"/>
            <ac:picMk id="7" creationId="{5EDB3547-A202-747E-79A3-26FDFED62BAD}"/>
          </ac:picMkLst>
        </pc:picChg>
      </pc:sldChg>
      <pc:sldChg chg="addSp modSp new mod">
        <pc:chgData name="Charlotte Fleischer" userId="6b886105-122a-4789-9bbf-8fe4881f109e" providerId="ADAL" clId="{60E5F058-EDCC-4989-A509-950592DE42AA}" dt="2022-10-03T21:27:10.674" v="6461" actId="20577"/>
        <pc:sldMkLst>
          <pc:docMk/>
          <pc:sldMk cId="3024117727" sldId="476"/>
        </pc:sldMkLst>
        <pc:spChg chg="mod">
          <ac:chgData name="Charlotte Fleischer" userId="6b886105-122a-4789-9bbf-8fe4881f109e" providerId="ADAL" clId="{60E5F058-EDCC-4989-A509-950592DE42AA}" dt="2022-10-03T21:27:10.674" v="6461" actId="20577"/>
          <ac:spMkLst>
            <pc:docMk/>
            <pc:sldMk cId="3024117727" sldId="476"/>
            <ac:spMk id="2" creationId="{8EB53731-CB5D-01C6-CBB5-C2349E6372A4}"/>
          </ac:spMkLst>
        </pc:spChg>
        <pc:spChg chg="add mod">
          <ac:chgData name="Charlotte Fleischer" userId="6b886105-122a-4789-9bbf-8fe4881f109e" providerId="ADAL" clId="{60E5F058-EDCC-4989-A509-950592DE42AA}" dt="2022-10-03T21:26:38.282" v="6445" actId="208"/>
          <ac:spMkLst>
            <pc:docMk/>
            <pc:sldMk cId="3024117727" sldId="476"/>
            <ac:spMk id="4" creationId="{3418FB63-637A-BE9A-E02A-F3D73A23AC4A}"/>
          </ac:spMkLst>
        </pc:spChg>
        <pc:spChg chg="add mod">
          <ac:chgData name="Charlotte Fleischer" userId="6b886105-122a-4789-9bbf-8fe4881f109e" providerId="ADAL" clId="{60E5F058-EDCC-4989-A509-950592DE42AA}" dt="2022-10-03T21:26:42.644" v="6447" actId="208"/>
          <ac:spMkLst>
            <pc:docMk/>
            <pc:sldMk cId="3024117727" sldId="476"/>
            <ac:spMk id="5" creationId="{49D6FDBC-41CB-AED5-452B-DB8E8CD0B70E}"/>
          </ac:spMkLst>
        </pc:spChg>
        <pc:picChg chg="add mod">
          <ac:chgData name="Charlotte Fleischer" userId="6b886105-122a-4789-9bbf-8fe4881f109e" providerId="ADAL" clId="{60E5F058-EDCC-4989-A509-950592DE42AA}" dt="2022-10-03T21:26:32.606" v="6443" actId="1076"/>
          <ac:picMkLst>
            <pc:docMk/>
            <pc:sldMk cId="3024117727" sldId="476"/>
            <ac:picMk id="3" creationId="{EE98A6BA-38BF-E530-4CBB-B2388127AE27}"/>
          </ac:picMkLst>
        </pc:picChg>
      </pc:sldChg>
      <pc:sldChg chg="addSp modSp new mod">
        <pc:chgData name="Charlotte Fleischer" userId="6b886105-122a-4789-9bbf-8fe4881f109e" providerId="ADAL" clId="{60E5F058-EDCC-4989-A509-950592DE42AA}" dt="2022-10-03T21:28:37.869" v="6514" actId="20577"/>
        <pc:sldMkLst>
          <pc:docMk/>
          <pc:sldMk cId="1975070003" sldId="477"/>
        </pc:sldMkLst>
        <pc:spChg chg="mod">
          <ac:chgData name="Charlotte Fleischer" userId="6b886105-122a-4789-9bbf-8fe4881f109e" providerId="ADAL" clId="{60E5F058-EDCC-4989-A509-950592DE42AA}" dt="2022-10-03T21:28:37.869" v="6514" actId="20577"/>
          <ac:spMkLst>
            <pc:docMk/>
            <pc:sldMk cId="1975070003" sldId="477"/>
            <ac:spMk id="2" creationId="{4ED5D06A-65F0-7A16-C011-FBA8E2E4AB4B}"/>
          </ac:spMkLst>
        </pc:spChg>
        <pc:spChg chg="add mod">
          <ac:chgData name="Charlotte Fleischer" userId="6b886105-122a-4789-9bbf-8fe4881f109e" providerId="ADAL" clId="{60E5F058-EDCC-4989-A509-950592DE42AA}" dt="2022-10-03T21:28:07.058" v="6472" actId="14100"/>
          <ac:spMkLst>
            <pc:docMk/>
            <pc:sldMk cId="1975070003" sldId="477"/>
            <ac:spMk id="3" creationId="{6D1D2E8E-CBBE-386B-1B46-C65ABD8FD4F0}"/>
          </ac:spMkLst>
        </pc:spChg>
        <pc:spChg chg="add mod">
          <ac:chgData name="Charlotte Fleischer" userId="6b886105-122a-4789-9bbf-8fe4881f109e" providerId="ADAL" clId="{60E5F058-EDCC-4989-A509-950592DE42AA}" dt="2022-10-03T21:27:52.453" v="6466" actId="208"/>
          <ac:spMkLst>
            <pc:docMk/>
            <pc:sldMk cId="1975070003" sldId="477"/>
            <ac:spMk id="4" creationId="{714F1485-AB32-BCEF-33F2-62EB4F00D7FE}"/>
          </ac:spMkLst>
        </pc:spChg>
      </pc:sldChg>
      <pc:sldChg chg="addSp modSp new mod modAnim">
        <pc:chgData name="Charlotte Fleischer" userId="6b886105-122a-4789-9bbf-8fe4881f109e" providerId="ADAL" clId="{60E5F058-EDCC-4989-A509-950592DE42AA}" dt="2022-10-03T21:31:20.820" v="6574" actId="20577"/>
        <pc:sldMkLst>
          <pc:docMk/>
          <pc:sldMk cId="2691689579" sldId="478"/>
        </pc:sldMkLst>
        <pc:spChg chg="mod">
          <ac:chgData name="Charlotte Fleischer" userId="6b886105-122a-4789-9bbf-8fe4881f109e" providerId="ADAL" clId="{60E5F058-EDCC-4989-A509-950592DE42AA}" dt="2022-10-03T21:31:20.820" v="6574" actId="20577"/>
          <ac:spMkLst>
            <pc:docMk/>
            <pc:sldMk cId="2691689579" sldId="478"/>
            <ac:spMk id="2" creationId="{94C39D03-990D-8E1E-615B-F3ED871929D9}"/>
          </ac:spMkLst>
        </pc:spChg>
        <pc:spChg chg="add mod">
          <ac:chgData name="Charlotte Fleischer" userId="6b886105-122a-4789-9bbf-8fe4881f109e" providerId="ADAL" clId="{60E5F058-EDCC-4989-A509-950592DE42AA}" dt="2022-10-03T21:29:56.638" v="6522" actId="20577"/>
          <ac:spMkLst>
            <pc:docMk/>
            <pc:sldMk cId="2691689579" sldId="478"/>
            <ac:spMk id="4" creationId="{1D39656F-E812-612B-9C19-393885D1E05A}"/>
          </ac:spMkLst>
        </pc:spChg>
        <pc:picChg chg="add mod">
          <ac:chgData name="Charlotte Fleischer" userId="6b886105-122a-4789-9bbf-8fe4881f109e" providerId="ADAL" clId="{60E5F058-EDCC-4989-A509-950592DE42AA}" dt="2022-10-03T21:29:38.232" v="6517" actId="1076"/>
          <ac:picMkLst>
            <pc:docMk/>
            <pc:sldMk cId="2691689579" sldId="478"/>
            <ac:picMk id="3" creationId="{FBDAE057-8AC3-9F10-2B4D-098511343152}"/>
          </ac:picMkLst>
        </pc:picChg>
        <pc:picChg chg="add mod">
          <ac:chgData name="Charlotte Fleischer" userId="6b886105-122a-4789-9bbf-8fe4881f109e" providerId="ADAL" clId="{60E5F058-EDCC-4989-A509-950592DE42AA}" dt="2022-10-03T21:29:38.232" v="6517" actId="1076"/>
          <ac:picMkLst>
            <pc:docMk/>
            <pc:sldMk cId="2691689579" sldId="478"/>
            <ac:picMk id="5" creationId="{D14B064C-D6DA-D9B3-C362-0E329E73D049}"/>
          </ac:picMkLst>
        </pc:picChg>
      </pc:sldChg>
      <pc:sldChg chg="addSp modSp new mod">
        <pc:chgData name="Charlotte Fleischer" userId="6b886105-122a-4789-9bbf-8fe4881f109e" providerId="ADAL" clId="{60E5F058-EDCC-4989-A509-950592DE42AA}" dt="2022-10-03T21:34:05.303" v="6655" actId="12"/>
        <pc:sldMkLst>
          <pc:docMk/>
          <pc:sldMk cId="614168912" sldId="479"/>
        </pc:sldMkLst>
        <pc:spChg chg="mod">
          <ac:chgData name="Charlotte Fleischer" userId="6b886105-122a-4789-9bbf-8fe4881f109e" providerId="ADAL" clId="{60E5F058-EDCC-4989-A509-950592DE42AA}" dt="2022-10-03T21:32:37.791" v="6620" actId="20577"/>
          <ac:spMkLst>
            <pc:docMk/>
            <pc:sldMk cId="614168912" sldId="479"/>
            <ac:spMk id="2" creationId="{3EB6650B-711F-E02F-4FE5-5C3B89DD96D4}"/>
          </ac:spMkLst>
        </pc:spChg>
        <pc:spChg chg="add mod">
          <ac:chgData name="Charlotte Fleischer" userId="6b886105-122a-4789-9bbf-8fe4881f109e" providerId="ADAL" clId="{60E5F058-EDCC-4989-A509-950592DE42AA}" dt="2022-10-03T21:34:05.303" v="6655" actId="12"/>
          <ac:spMkLst>
            <pc:docMk/>
            <pc:sldMk cId="614168912" sldId="479"/>
            <ac:spMk id="3" creationId="{E2E70968-5F7B-906E-75EF-B1D4B8EBE496}"/>
          </ac:spMkLst>
        </pc:spChg>
        <pc:picChg chg="add mod">
          <ac:chgData name="Charlotte Fleischer" userId="6b886105-122a-4789-9bbf-8fe4881f109e" providerId="ADAL" clId="{60E5F058-EDCC-4989-A509-950592DE42AA}" dt="2022-10-03T21:31:48.612" v="6576" actId="1076"/>
          <ac:picMkLst>
            <pc:docMk/>
            <pc:sldMk cId="614168912" sldId="479"/>
            <ac:picMk id="4" creationId="{2BCCBD38-4F9B-3ABF-7A82-B703A87B278C}"/>
          </ac:picMkLst>
        </pc:picChg>
      </pc:sldChg>
      <pc:sldChg chg="addSp modSp new mod">
        <pc:chgData name="Charlotte Fleischer" userId="6b886105-122a-4789-9bbf-8fe4881f109e" providerId="ADAL" clId="{60E5F058-EDCC-4989-A509-950592DE42AA}" dt="2022-10-03T21:33:30.280" v="6644" actId="12"/>
        <pc:sldMkLst>
          <pc:docMk/>
          <pc:sldMk cId="1202547104" sldId="480"/>
        </pc:sldMkLst>
        <pc:spChg chg="mod">
          <ac:chgData name="Charlotte Fleischer" userId="6b886105-122a-4789-9bbf-8fe4881f109e" providerId="ADAL" clId="{60E5F058-EDCC-4989-A509-950592DE42AA}" dt="2022-10-03T21:33:13.855" v="6641" actId="20577"/>
          <ac:spMkLst>
            <pc:docMk/>
            <pc:sldMk cId="1202547104" sldId="480"/>
            <ac:spMk id="2" creationId="{2A30F0D1-2839-7631-CC0E-7D5E571DDE71}"/>
          </ac:spMkLst>
        </pc:spChg>
        <pc:spChg chg="add mod">
          <ac:chgData name="Charlotte Fleischer" userId="6b886105-122a-4789-9bbf-8fe4881f109e" providerId="ADAL" clId="{60E5F058-EDCC-4989-A509-950592DE42AA}" dt="2022-10-03T21:33:30.280" v="6644" actId="12"/>
          <ac:spMkLst>
            <pc:docMk/>
            <pc:sldMk cId="1202547104" sldId="480"/>
            <ac:spMk id="3" creationId="{31785CF6-CDA8-2BCB-C2A6-09DDBD3D17B2}"/>
          </ac:spMkLst>
        </pc:spChg>
        <pc:picChg chg="add mod">
          <ac:chgData name="Charlotte Fleischer" userId="6b886105-122a-4789-9bbf-8fe4881f109e" providerId="ADAL" clId="{60E5F058-EDCC-4989-A509-950592DE42AA}" dt="2022-10-03T21:33:09.223" v="6623" actId="1076"/>
          <ac:picMkLst>
            <pc:docMk/>
            <pc:sldMk cId="1202547104" sldId="480"/>
            <ac:picMk id="4" creationId="{A0B9C226-2BD5-56A4-0323-A9CF0A71157F}"/>
          </ac:picMkLst>
        </pc:picChg>
      </pc:sldChg>
      <pc:sldChg chg="addSp modSp new mod">
        <pc:chgData name="Charlotte Fleischer" userId="6b886105-122a-4789-9bbf-8fe4881f109e" providerId="ADAL" clId="{60E5F058-EDCC-4989-A509-950592DE42AA}" dt="2022-10-03T21:39:40.961" v="6811" actId="1076"/>
        <pc:sldMkLst>
          <pc:docMk/>
          <pc:sldMk cId="1124428595" sldId="481"/>
        </pc:sldMkLst>
        <pc:spChg chg="mod">
          <ac:chgData name="Charlotte Fleischer" userId="6b886105-122a-4789-9bbf-8fe4881f109e" providerId="ADAL" clId="{60E5F058-EDCC-4989-A509-950592DE42AA}" dt="2022-10-03T21:35:23.121" v="6715" actId="20577"/>
          <ac:spMkLst>
            <pc:docMk/>
            <pc:sldMk cId="1124428595" sldId="481"/>
            <ac:spMk id="2" creationId="{841DE17B-8719-5947-B4A2-6A2497A243C3}"/>
          </ac:spMkLst>
        </pc:spChg>
        <pc:spChg chg="add mod">
          <ac:chgData name="Charlotte Fleischer" userId="6b886105-122a-4789-9bbf-8fe4881f109e" providerId="ADAL" clId="{60E5F058-EDCC-4989-A509-950592DE42AA}" dt="2022-10-03T21:39:40.961" v="6811" actId="1076"/>
          <ac:spMkLst>
            <pc:docMk/>
            <pc:sldMk cId="1124428595" sldId="481"/>
            <ac:spMk id="3" creationId="{77A8BCF8-30ED-2340-E1F3-9A7CDA6B9355}"/>
          </ac:spMkLst>
        </pc:spChg>
      </pc:sldChg>
      <pc:sldChg chg="addSp modSp new mod">
        <pc:chgData name="Charlotte Fleischer" userId="6b886105-122a-4789-9bbf-8fe4881f109e" providerId="ADAL" clId="{60E5F058-EDCC-4989-A509-950592DE42AA}" dt="2022-10-03T21:39:24.004" v="6808" actId="20577"/>
        <pc:sldMkLst>
          <pc:docMk/>
          <pc:sldMk cId="3765329366" sldId="482"/>
        </pc:sldMkLst>
        <pc:spChg chg="mod">
          <ac:chgData name="Charlotte Fleischer" userId="6b886105-122a-4789-9bbf-8fe4881f109e" providerId="ADAL" clId="{60E5F058-EDCC-4989-A509-950592DE42AA}" dt="2022-10-03T21:37:14.410" v="6758" actId="20577"/>
          <ac:spMkLst>
            <pc:docMk/>
            <pc:sldMk cId="3765329366" sldId="482"/>
            <ac:spMk id="2" creationId="{4763E91A-A2AF-839D-FC96-E4E90C597725}"/>
          </ac:spMkLst>
        </pc:spChg>
        <pc:spChg chg="add mod">
          <ac:chgData name="Charlotte Fleischer" userId="6b886105-122a-4789-9bbf-8fe4881f109e" providerId="ADAL" clId="{60E5F058-EDCC-4989-A509-950592DE42AA}" dt="2022-10-03T21:36:53.346" v="6730" actId="1076"/>
          <ac:spMkLst>
            <pc:docMk/>
            <pc:sldMk cId="3765329366" sldId="482"/>
            <ac:spMk id="3" creationId="{C44AE59E-C00D-EB4D-B9F6-B0B2A1D367DC}"/>
          </ac:spMkLst>
        </pc:spChg>
        <pc:spChg chg="add mod">
          <ac:chgData name="Charlotte Fleischer" userId="6b886105-122a-4789-9bbf-8fe4881f109e" providerId="ADAL" clId="{60E5F058-EDCC-4989-A509-950592DE42AA}" dt="2022-10-03T21:39:24.004" v="6808" actId="20577"/>
          <ac:spMkLst>
            <pc:docMk/>
            <pc:sldMk cId="3765329366" sldId="482"/>
            <ac:spMk id="4" creationId="{4B826791-7591-7793-9EDF-76BAA61352B5}"/>
          </ac:spMkLst>
        </pc:spChg>
        <pc:picChg chg="add mod">
          <ac:chgData name="Charlotte Fleischer" userId="6b886105-122a-4789-9bbf-8fe4881f109e" providerId="ADAL" clId="{60E5F058-EDCC-4989-A509-950592DE42AA}" dt="2022-10-03T21:39:19.390" v="6806" actId="1076"/>
          <ac:picMkLst>
            <pc:docMk/>
            <pc:sldMk cId="3765329366" sldId="482"/>
            <ac:picMk id="5" creationId="{C5C3825F-590B-D1C8-E8B4-8D9EB0D4DF83}"/>
          </ac:picMkLst>
        </pc:picChg>
      </pc:sldChg>
      <pc:sldChg chg="addSp modSp new mod">
        <pc:chgData name="Charlotte Fleischer" userId="6b886105-122a-4789-9bbf-8fe4881f109e" providerId="ADAL" clId="{60E5F058-EDCC-4989-A509-950592DE42AA}" dt="2022-10-03T21:41:22.699" v="6866" actId="1076"/>
        <pc:sldMkLst>
          <pc:docMk/>
          <pc:sldMk cId="1385946198" sldId="483"/>
        </pc:sldMkLst>
        <pc:spChg chg="mod">
          <ac:chgData name="Charlotte Fleischer" userId="6b886105-122a-4789-9bbf-8fe4881f109e" providerId="ADAL" clId="{60E5F058-EDCC-4989-A509-950592DE42AA}" dt="2022-10-03T21:40:52.534" v="6864" actId="20577"/>
          <ac:spMkLst>
            <pc:docMk/>
            <pc:sldMk cId="1385946198" sldId="483"/>
            <ac:spMk id="2" creationId="{784D3563-D475-0EB7-7192-DB5601528B77}"/>
          </ac:spMkLst>
        </pc:spChg>
        <pc:picChg chg="add mod modCrop">
          <ac:chgData name="Charlotte Fleischer" userId="6b886105-122a-4789-9bbf-8fe4881f109e" providerId="ADAL" clId="{60E5F058-EDCC-4989-A509-950592DE42AA}" dt="2022-10-03T21:41:22.699" v="6866" actId="1076"/>
          <ac:picMkLst>
            <pc:docMk/>
            <pc:sldMk cId="1385946198" sldId="483"/>
            <ac:picMk id="3" creationId="{06E5C937-E22E-0FEC-6FB6-52B758F0E340}"/>
          </ac:picMkLst>
        </pc:picChg>
      </pc:sldChg>
      <pc:sldChg chg="modSp add mod ord">
        <pc:chgData name="Charlotte Fleischer" userId="6b886105-122a-4789-9bbf-8fe4881f109e" providerId="ADAL" clId="{60E5F058-EDCC-4989-A509-950592DE42AA}" dt="2022-10-04T05:37:55.657" v="7193"/>
        <pc:sldMkLst>
          <pc:docMk/>
          <pc:sldMk cId="363266627" sldId="484"/>
        </pc:sldMkLst>
        <pc:spChg chg="mod">
          <ac:chgData name="Charlotte Fleischer" userId="6b886105-122a-4789-9bbf-8fe4881f109e" providerId="ADAL" clId="{60E5F058-EDCC-4989-A509-950592DE42AA}" dt="2022-10-04T05:37:38.139" v="7191" actId="20577"/>
          <ac:spMkLst>
            <pc:docMk/>
            <pc:sldMk cId="363266627" sldId="484"/>
            <ac:spMk id="2" creationId="{840FC8A5-5436-855A-EF43-0504A2785ABA}"/>
          </ac:spMkLst>
        </pc:spChg>
      </pc:sldChg>
      <pc:sldChg chg="addSp modSp new del mod ord">
        <pc:chgData name="Charlotte Fleischer" userId="6b886105-122a-4789-9bbf-8fe4881f109e" providerId="ADAL" clId="{60E5F058-EDCC-4989-A509-950592DE42AA}" dt="2022-10-04T05:37:17.893" v="7177" actId="2696"/>
        <pc:sldMkLst>
          <pc:docMk/>
          <pc:sldMk cId="546610063" sldId="484"/>
        </pc:sldMkLst>
        <pc:spChg chg="add mod">
          <ac:chgData name="Charlotte Fleischer" userId="6b886105-122a-4789-9bbf-8fe4881f109e" providerId="ADAL" clId="{60E5F058-EDCC-4989-A509-950592DE42AA}" dt="2022-10-03T21:51:50.780" v="6999" actId="1076"/>
          <ac:spMkLst>
            <pc:docMk/>
            <pc:sldMk cId="546610063" sldId="484"/>
            <ac:spMk id="5" creationId="{9CB6992F-C7B0-D568-FB56-93B27AB02CED}"/>
          </ac:spMkLst>
        </pc:spChg>
        <pc:spChg chg="add mod">
          <ac:chgData name="Charlotte Fleischer" userId="6b886105-122a-4789-9bbf-8fe4881f109e" providerId="ADAL" clId="{60E5F058-EDCC-4989-A509-950592DE42AA}" dt="2022-10-03T21:51:50.780" v="6999" actId="1076"/>
          <ac:spMkLst>
            <pc:docMk/>
            <pc:sldMk cId="546610063" sldId="484"/>
            <ac:spMk id="6" creationId="{309E32E1-10FF-0119-24D5-D3A3CA2DDBE6}"/>
          </ac:spMkLst>
        </pc:spChg>
        <pc:spChg chg="add mod">
          <ac:chgData name="Charlotte Fleischer" userId="6b886105-122a-4789-9bbf-8fe4881f109e" providerId="ADAL" clId="{60E5F058-EDCC-4989-A509-950592DE42AA}" dt="2022-10-03T21:51:50.780" v="6999" actId="1076"/>
          <ac:spMkLst>
            <pc:docMk/>
            <pc:sldMk cId="546610063" sldId="484"/>
            <ac:spMk id="7" creationId="{D6E60B4E-3B65-0621-30D8-8D872C2DD2AD}"/>
          </ac:spMkLst>
        </pc:spChg>
        <pc:spChg chg="add mod">
          <ac:chgData name="Charlotte Fleischer" userId="6b886105-122a-4789-9bbf-8fe4881f109e" providerId="ADAL" clId="{60E5F058-EDCC-4989-A509-950592DE42AA}" dt="2022-10-03T21:51:50.780" v="6999" actId="1076"/>
          <ac:spMkLst>
            <pc:docMk/>
            <pc:sldMk cId="546610063" sldId="484"/>
            <ac:spMk id="8" creationId="{E0DEB0BC-F838-FB05-3576-3726C9301EA5}"/>
          </ac:spMkLst>
        </pc:spChg>
        <pc:picChg chg="add mod ord modCrop">
          <ac:chgData name="Charlotte Fleischer" userId="6b886105-122a-4789-9bbf-8fe4881f109e" providerId="ADAL" clId="{60E5F058-EDCC-4989-A509-950592DE42AA}" dt="2022-10-03T21:51:50.780" v="6999" actId="1076"/>
          <ac:picMkLst>
            <pc:docMk/>
            <pc:sldMk cId="546610063" sldId="484"/>
            <ac:picMk id="4" creationId="{B8B5A739-F9AF-D7BC-EABF-874CAAB9ED5A}"/>
          </ac:picMkLst>
        </pc:picChg>
      </pc:sldChg>
      <pc:sldMasterChg chg="delSldLayout">
        <pc:chgData name="Charlotte Fleischer" userId="6b886105-122a-4789-9bbf-8fe4881f109e" providerId="ADAL" clId="{60E5F058-EDCC-4989-A509-950592DE42AA}" dt="2022-10-03T21:17:03.455" v="6269" actId="47"/>
        <pc:sldMasterMkLst>
          <pc:docMk/>
          <pc:sldMasterMk cId="4219012397" sldId="2147483648"/>
        </pc:sldMasterMkLst>
        <pc:sldLayoutChg chg="del">
          <pc:chgData name="Charlotte Fleischer" userId="6b886105-122a-4789-9bbf-8fe4881f109e" providerId="ADAL" clId="{60E5F058-EDCC-4989-A509-950592DE42AA}" dt="2022-10-03T21:16:26.359" v="6228" actId="47"/>
          <pc:sldLayoutMkLst>
            <pc:docMk/>
            <pc:sldMasterMk cId="4219012397" sldId="2147483648"/>
            <pc:sldLayoutMk cId="688733384" sldId="2147483652"/>
          </pc:sldLayoutMkLst>
        </pc:sldLayoutChg>
        <pc:sldLayoutChg chg="del">
          <pc:chgData name="Charlotte Fleischer" userId="6b886105-122a-4789-9bbf-8fe4881f109e" providerId="ADAL" clId="{60E5F058-EDCC-4989-A509-950592DE42AA}" dt="2022-10-03T16:19:00.920" v="515" actId="47"/>
          <pc:sldLayoutMkLst>
            <pc:docMk/>
            <pc:sldMasterMk cId="4219012397" sldId="2147483648"/>
            <pc:sldLayoutMk cId="1543102246" sldId="2147483652"/>
          </pc:sldLayoutMkLst>
        </pc:sldLayoutChg>
        <pc:sldLayoutChg chg="del">
          <pc:chgData name="Charlotte Fleischer" userId="6b886105-122a-4789-9bbf-8fe4881f109e" providerId="ADAL" clId="{60E5F058-EDCC-4989-A509-950592DE42AA}" dt="2022-10-03T21:16:49.029" v="6264" actId="47"/>
          <pc:sldLayoutMkLst>
            <pc:docMk/>
            <pc:sldMasterMk cId="4219012397" sldId="2147483648"/>
            <pc:sldLayoutMk cId="4217044476" sldId="2147483653"/>
          </pc:sldLayoutMkLst>
        </pc:sldLayoutChg>
        <pc:sldLayoutChg chg="del">
          <pc:chgData name="Charlotte Fleischer" userId="6b886105-122a-4789-9bbf-8fe4881f109e" providerId="ADAL" clId="{60E5F058-EDCC-4989-A509-950592DE42AA}" dt="2022-10-03T21:16:29.570" v="6232" actId="47"/>
          <pc:sldLayoutMkLst>
            <pc:docMk/>
            <pc:sldMasterMk cId="4219012397" sldId="2147483648"/>
            <pc:sldLayoutMk cId="515870866" sldId="2147483654"/>
          </pc:sldLayoutMkLst>
        </pc:sldLayoutChg>
        <pc:sldLayoutChg chg="del">
          <pc:chgData name="Charlotte Fleischer" userId="6b886105-122a-4789-9bbf-8fe4881f109e" providerId="ADAL" clId="{60E5F058-EDCC-4989-A509-950592DE42AA}" dt="2022-10-03T21:16:31.443" v="6233" actId="47"/>
          <pc:sldLayoutMkLst>
            <pc:docMk/>
            <pc:sldMasterMk cId="4219012397" sldId="2147483648"/>
            <pc:sldLayoutMk cId="3488350676" sldId="2147483655"/>
          </pc:sldLayoutMkLst>
        </pc:sldLayoutChg>
        <pc:sldLayoutChg chg="del">
          <pc:chgData name="Charlotte Fleischer" userId="6b886105-122a-4789-9bbf-8fe4881f109e" providerId="ADAL" clId="{60E5F058-EDCC-4989-A509-950592DE42AA}" dt="2022-10-03T21:16:35.567" v="6244" actId="47"/>
          <pc:sldLayoutMkLst>
            <pc:docMk/>
            <pc:sldMasterMk cId="4219012397" sldId="2147483648"/>
            <pc:sldLayoutMk cId="794263956" sldId="2147483656"/>
          </pc:sldLayoutMkLst>
        </pc:sldLayoutChg>
        <pc:sldLayoutChg chg="del">
          <pc:chgData name="Charlotte Fleischer" userId="6b886105-122a-4789-9bbf-8fe4881f109e" providerId="ADAL" clId="{60E5F058-EDCC-4989-A509-950592DE42AA}" dt="2022-10-03T21:16:59.498" v="6267" actId="47"/>
          <pc:sldLayoutMkLst>
            <pc:docMk/>
            <pc:sldMasterMk cId="4219012397" sldId="2147483648"/>
            <pc:sldLayoutMk cId="955726196" sldId="2147483657"/>
          </pc:sldLayoutMkLst>
        </pc:sldLayoutChg>
        <pc:sldLayoutChg chg="del">
          <pc:chgData name="Charlotte Fleischer" userId="6b886105-122a-4789-9bbf-8fe4881f109e" providerId="ADAL" clId="{60E5F058-EDCC-4989-A509-950592DE42AA}" dt="2022-10-03T21:16:39.938" v="6247" actId="47"/>
          <pc:sldLayoutMkLst>
            <pc:docMk/>
            <pc:sldMasterMk cId="4219012397" sldId="2147483648"/>
            <pc:sldLayoutMk cId="3051187803" sldId="2147483658"/>
          </pc:sldLayoutMkLst>
        </pc:sldLayoutChg>
        <pc:sldLayoutChg chg="del">
          <pc:chgData name="Charlotte Fleischer" userId="6b886105-122a-4789-9bbf-8fe4881f109e" providerId="ADAL" clId="{60E5F058-EDCC-4989-A509-950592DE42AA}" dt="2022-10-03T21:16:49.416" v="6265" actId="47"/>
          <pc:sldLayoutMkLst>
            <pc:docMk/>
            <pc:sldMasterMk cId="4219012397" sldId="2147483648"/>
            <pc:sldLayoutMk cId="3171442971" sldId="2147483659"/>
          </pc:sldLayoutMkLst>
        </pc:sldLayoutChg>
        <pc:sldLayoutChg chg="del">
          <pc:chgData name="Charlotte Fleischer" userId="6b886105-122a-4789-9bbf-8fe4881f109e" providerId="ADAL" clId="{60E5F058-EDCC-4989-A509-950592DE42AA}" dt="2022-10-03T21:17:00.446" v="6268" actId="47"/>
          <pc:sldLayoutMkLst>
            <pc:docMk/>
            <pc:sldMasterMk cId="4219012397" sldId="2147483648"/>
            <pc:sldLayoutMk cId="804989217" sldId="2147483661"/>
          </pc:sldLayoutMkLst>
        </pc:sldLayoutChg>
        <pc:sldLayoutChg chg="del">
          <pc:chgData name="Charlotte Fleischer" userId="6b886105-122a-4789-9bbf-8fe4881f109e" providerId="ADAL" clId="{60E5F058-EDCC-4989-A509-950592DE42AA}" dt="2022-10-03T21:17:03.455" v="6269" actId="47"/>
          <pc:sldLayoutMkLst>
            <pc:docMk/>
            <pc:sldMasterMk cId="4219012397" sldId="2147483648"/>
            <pc:sldLayoutMk cId="2920408575" sldId="2147483662"/>
          </pc:sldLayoutMkLst>
        </pc:sldLayoutChg>
        <pc:sldLayoutChg chg="del">
          <pc:chgData name="Charlotte Fleischer" userId="6b886105-122a-4789-9bbf-8fe4881f109e" providerId="ADAL" clId="{60E5F058-EDCC-4989-A509-950592DE42AA}" dt="2022-10-03T21:16:17.918" v="6223" actId="47"/>
          <pc:sldLayoutMkLst>
            <pc:docMk/>
            <pc:sldMasterMk cId="4219012397" sldId="2147483648"/>
            <pc:sldLayoutMk cId="926241251" sldId="2147483663"/>
          </pc:sldLayoutMkLst>
        </pc:sldLayoutChg>
        <pc:sldLayoutChg chg="del">
          <pc:chgData name="Charlotte Fleischer" userId="6b886105-122a-4789-9bbf-8fe4881f109e" providerId="ADAL" clId="{60E5F058-EDCC-4989-A509-950592DE42AA}" dt="2022-10-03T18:08:32.852" v="2410" actId="47"/>
          <pc:sldLayoutMkLst>
            <pc:docMk/>
            <pc:sldMasterMk cId="4219012397" sldId="2147483648"/>
            <pc:sldLayoutMk cId="1441265512" sldId="2147483663"/>
          </pc:sldLayoutMkLst>
        </pc:sldLayoutChg>
        <pc:sldLayoutChg chg="del">
          <pc:chgData name="Charlotte Fleischer" userId="6b886105-122a-4789-9bbf-8fe4881f109e" providerId="ADAL" clId="{60E5F058-EDCC-4989-A509-950592DE42AA}" dt="2022-10-03T18:07:25.043" v="2404" actId="47"/>
          <pc:sldLayoutMkLst>
            <pc:docMk/>
            <pc:sldMasterMk cId="4219012397" sldId="2147483648"/>
            <pc:sldLayoutMk cId="1382248931" sldId="2147483664"/>
          </pc:sldLayoutMkLst>
        </pc:sldLayoutChg>
      </pc:sldMasterChg>
    </pc:docChg>
  </pc:docChgLst>
  <pc:docChgLst>
    <pc:chgData name="Charlotte Fleischer" userId="6b886105-122a-4789-9bbf-8fe4881f109e" providerId="ADAL" clId="{4931E692-E7D7-4FFF-B33F-B3330EDD5B6D}"/>
    <pc:docChg chg="modSld">
      <pc:chgData name="Charlotte Fleischer" userId="6b886105-122a-4789-9bbf-8fe4881f109e" providerId="ADAL" clId="{4931E692-E7D7-4FFF-B33F-B3330EDD5B6D}" dt="2022-10-04T12:11:38.830" v="12" actId="20577"/>
      <pc:docMkLst>
        <pc:docMk/>
      </pc:docMkLst>
      <pc:sldChg chg="modSp mod">
        <pc:chgData name="Charlotte Fleischer" userId="6b886105-122a-4789-9bbf-8fe4881f109e" providerId="ADAL" clId="{4931E692-E7D7-4FFF-B33F-B3330EDD5B6D}" dt="2022-10-04T12:11:38.830" v="12" actId="20577"/>
        <pc:sldMkLst>
          <pc:docMk/>
          <pc:sldMk cId="1579984459" sldId="256"/>
        </pc:sldMkLst>
        <pc:spChg chg="mod">
          <ac:chgData name="Charlotte Fleischer" userId="6b886105-122a-4789-9bbf-8fe4881f109e" providerId="ADAL" clId="{4931E692-E7D7-4FFF-B33F-B3330EDD5B6D}" dt="2022-10-04T12:11:38.830" v="12" actId="20577"/>
          <ac:spMkLst>
            <pc:docMk/>
            <pc:sldMk cId="1579984459" sldId="256"/>
            <ac:spMk id="2" creationId="{5F174312-7986-417E-0CE3-48A1A3E4434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1301DD8D-9B24-3AB9-A502-A56BBAB8D6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6D73496A-B493-FE9D-6FA0-AC2A03B186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684B1D-C0D9-43C2-AA5C-4F638F173654}" type="datetimeFigureOut">
              <a:rPr lang="da-DK" smtClean="0"/>
              <a:t>04-10-2022</a:t>
            </a:fld>
            <a:endParaRPr lang="da-DK"/>
          </a:p>
        </p:txBody>
      </p:sp>
      <p:sp>
        <p:nvSpPr>
          <p:cNvPr id="4" name="Pladsholder til sidefod 3">
            <a:extLst>
              <a:ext uri="{FF2B5EF4-FFF2-40B4-BE49-F238E27FC236}">
                <a16:creationId xmlns:a16="http://schemas.microsoft.com/office/drawing/2014/main" id="{5FED8080-524C-9336-4073-28E70CF8B9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01836C85-95BC-7F69-199A-ECE1B3C62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22DE9E-DBED-4A76-B9B0-3D6F44A8A125}" type="slidenum">
              <a:rPr lang="da-DK" smtClean="0"/>
              <a:t>‹nr.›</a:t>
            </a:fld>
            <a:endParaRPr lang="da-DK"/>
          </a:p>
        </p:txBody>
      </p:sp>
    </p:spTree>
    <p:extLst>
      <p:ext uri="{BB962C8B-B14F-4D97-AF65-F5344CB8AC3E}">
        <p14:creationId xmlns:p14="http://schemas.microsoft.com/office/powerpoint/2010/main" val="1938119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5A704-868C-4ACA-A7E2-9D2F8FD348C3}" type="datetimeFigureOut">
              <a:rPr lang="da-DK" smtClean="0"/>
              <a:t>04-10-2022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58D7C-DA8D-46AF-B235-200AB7B1DB2A}" type="slidenum">
              <a:rPr lang="da-DK" smtClean="0"/>
              <a:t>‹nr.›</a:t>
            </a:fld>
            <a:endParaRPr lang="da-DK"/>
          </a:p>
        </p:txBody>
      </p:sp>
    </p:spTree>
    <p:extLst>
      <p:ext uri="{BB962C8B-B14F-4D97-AF65-F5344CB8AC3E}">
        <p14:creationId xmlns:p14="http://schemas.microsoft.com/office/powerpoint/2010/main" val="2556340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16" name="Billede 15">
            <a:extLst>
              <a:ext uri="{FF2B5EF4-FFF2-40B4-BE49-F238E27FC236}">
                <a16:creationId xmlns:a16="http://schemas.microsoft.com/office/drawing/2014/main" id="{FA4F2DF1-C699-EF67-E008-82B3474F47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390" cy="6858000"/>
          </a:xfrm>
          <a:prstGeom prst="rect">
            <a:avLst/>
          </a:prstGeom>
        </p:spPr>
      </p:pic>
      <p:sp>
        <p:nvSpPr>
          <p:cNvPr id="2" name="Titel 1">
            <a:extLst>
              <a:ext uri="{FF2B5EF4-FFF2-40B4-BE49-F238E27FC236}">
                <a16:creationId xmlns:a16="http://schemas.microsoft.com/office/drawing/2014/main" id="{FE15874A-0E4A-1AFA-0ABA-7472CFC69BF3}"/>
              </a:ext>
            </a:extLst>
          </p:cNvPr>
          <p:cNvSpPr>
            <a:spLocks noGrp="1"/>
          </p:cNvSpPr>
          <p:nvPr>
            <p:ph type="ctrTitle"/>
          </p:nvPr>
        </p:nvSpPr>
        <p:spPr>
          <a:xfrm>
            <a:off x="1355969" y="2817335"/>
            <a:ext cx="8870462" cy="1759317"/>
          </a:xfrm>
          <a:prstGeom prst="rect">
            <a:avLst/>
          </a:prstGeom>
        </p:spPr>
        <p:txBody>
          <a:bodyPr anchor="b"/>
          <a:lstStyle>
            <a:lvl1pPr algn="ctr">
              <a:defRPr sz="6000">
                <a:solidFill>
                  <a:schemeClr val="bg1"/>
                </a:solidFill>
                <a:latin typeface="Verdana" panose="020B0604030504040204" pitchFamily="34" charset="0"/>
                <a:ea typeface="Verdana" panose="020B0604030504040204" pitchFamily="34" charset="0"/>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AD8A464C-88C5-1B93-C8FF-9DC4176690E0}"/>
              </a:ext>
            </a:extLst>
          </p:cNvPr>
          <p:cNvSpPr>
            <a:spLocks noGrp="1"/>
          </p:cNvSpPr>
          <p:nvPr>
            <p:ph type="subTitle" idx="1"/>
          </p:nvPr>
        </p:nvSpPr>
        <p:spPr>
          <a:xfrm>
            <a:off x="1355969" y="4638620"/>
            <a:ext cx="9144000" cy="1655762"/>
          </a:xfrm>
          <a:prstGeom prst="rect">
            <a:avLst/>
          </a:prstGeom>
        </p:spPr>
        <p:txBody>
          <a:bodyPr>
            <a:normAutofit/>
          </a:bodyPr>
          <a:lstStyle>
            <a:lvl1pPr marL="0" indent="0" algn="ctr">
              <a:buNone/>
              <a:defRPr sz="2000">
                <a:solidFill>
                  <a:srgbClr val="FDC758"/>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0AD854A1-7C8A-2773-B324-2224247A2F0B}"/>
              </a:ext>
            </a:extLst>
          </p:cNvPr>
          <p:cNvSpPr>
            <a:spLocks noGrp="1"/>
          </p:cNvSpPr>
          <p:nvPr>
            <p:ph type="dt" sz="half" idx="10"/>
          </p:nvPr>
        </p:nvSpPr>
        <p:spPr/>
        <p:txBody>
          <a:bodyPr/>
          <a:lstStyle/>
          <a:p>
            <a:fld id="{03BC298F-5ACB-43E9-A83F-C868AA9328CB}" type="datetimeFigureOut">
              <a:rPr lang="da-DK" smtClean="0"/>
              <a:t>04-10-2022</a:t>
            </a:fld>
            <a:endParaRPr lang="da-DK"/>
          </a:p>
        </p:txBody>
      </p:sp>
      <p:sp>
        <p:nvSpPr>
          <p:cNvPr id="5" name="Pladsholder til sidefod 4">
            <a:extLst>
              <a:ext uri="{FF2B5EF4-FFF2-40B4-BE49-F238E27FC236}">
                <a16:creationId xmlns:a16="http://schemas.microsoft.com/office/drawing/2014/main" id="{74DB1777-F96F-2BFD-40FC-9BBC477AB3B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1BD054E-0099-C5C9-AB56-F3D4E988BBFB}"/>
              </a:ext>
            </a:extLst>
          </p:cNvPr>
          <p:cNvSpPr>
            <a:spLocks noGrp="1"/>
          </p:cNvSpPr>
          <p:nvPr>
            <p:ph type="sldNum" sz="quarter" idx="12"/>
          </p:nvPr>
        </p:nvSpPr>
        <p:spPr/>
        <p:txBody>
          <a:bodyPr/>
          <a:lstStyle/>
          <a:p>
            <a:fld id="{A9DF12E2-9362-44CF-AB14-7D0890A56579}" type="slidenum">
              <a:rPr lang="da-DK" smtClean="0"/>
              <a:t>‹nr.›</a:t>
            </a:fld>
            <a:endParaRPr lang="da-DK"/>
          </a:p>
        </p:txBody>
      </p:sp>
    </p:spTree>
    <p:extLst>
      <p:ext uri="{BB962C8B-B14F-4D97-AF65-F5344CB8AC3E}">
        <p14:creationId xmlns:p14="http://schemas.microsoft.com/office/powerpoint/2010/main" val="177057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B64C07FB-B63D-52F0-F008-2F5E4A57B4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0031"/>
          </a:xfrm>
          <a:prstGeom prst="rect">
            <a:avLst/>
          </a:prstGeom>
        </p:spPr>
      </p:pic>
      <p:sp>
        <p:nvSpPr>
          <p:cNvPr id="2" name="Titel 1">
            <a:extLst>
              <a:ext uri="{FF2B5EF4-FFF2-40B4-BE49-F238E27FC236}">
                <a16:creationId xmlns:a16="http://schemas.microsoft.com/office/drawing/2014/main" id="{B386548E-F5A6-6AF4-70B4-0566045372B7}"/>
              </a:ext>
            </a:extLst>
          </p:cNvPr>
          <p:cNvSpPr>
            <a:spLocks noGrp="1"/>
          </p:cNvSpPr>
          <p:nvPr>
            <p:ph type="title"/>
          </p:nvPr>
        </p:nvSpPr>
        <p:spPr>
          <a:xfrm>
            <a:off x="511908" y="300159"/>
            <a:ext cx="7641492" cy="677011"/>
          </a:xfrm>
          <a:prstGeom prst="rect">
            <a:avLst/>
          </a:prstGeom>
        </p:spPr>
        <p:txBody>
          <a:bodyPr>
            <a:noAutofit/>
          </a:bodyPr>
          <a:lstStyle>
            <a:lvl1pPr>
              <a:defRPr sz="4000">
                <a:solidFill>
                  <a:schemeClr val="bg1"/>
                </a:solidFill>
                <a:latin typeface="Verdana" panose="020B0604030504040204" pitchFamily="34" charset="0"/>
                <a:ea typeface="Verdana" panose="020B0604030504040204" pitchFamily="34" charset="0"/>
              </a:defRPr>
            </a:lvl1pPr>
          </a:lstStyle>
          <a:p>
            <a:r>
              <a:rPr lang="da-DK" dirty="0"/>
              <a:t>Klik for at redigere titeltypografien i masteren</a:t>
            </a:r>
          </a:p>
        </p:txBody>
      </p:sp>
      <p:sp>
        <p:nvSpPr>
          <p:cNvPr id="4" name="Pladsholder til dato 3">
            <a:extLst>
              <a:ext uri="{FF2B5EF4-FFF2-40B4-BE49-F238E27FC236}">
                <a16:creationId xmlns:a16="http://schemas.microsoft.com/office/drawing/2014/main" id="{B7F8D677-2D1D-E706-B521-490C64B13655}"/>
              </a:ext>
            </a:extLst>
          </p:cNvPr>
          <p:cNvSpPr>
            <a:spLocks noGrp="1"/>
          </p:cNvSpPr>
          <p:nvPr>
            <p:ph type="dt" sz="half" idx="10"/>
          </p:nvPr>
        </p:nvSpPr>
        <p:spPr/>
        <p:txBody>
          <a:bodyPr/>
          <a:lstStyle/>
          <a:p>
            <a:fld id="{03BC298F-5ACB-43E9-A83F-C868AA9328CB}" type="datetimeFigureOut">
              <a:rPr lang="da-DK" smtClean="0"/>
              <a:t>04-10-2022</a:t>
            </a:fld>
            <a:endParaRPr lang="da-DK"/>
          </a:p>
        </p:txBody>
      </p:sp>
      <p:sp>
        <p:nvSpPr>
          <p:cNvPr id="5" name="Pladsholder til sidefod 4">
            <a:extLst>
              <a:ext uri="{FF2B5EF4-FFF2-40B4-BE49-F238E27FC236}">
                <a16:creationId xmlns:a16="http://schemas.microsoft.com/office/drawing/2014/main" id="{6F831C24-EA0A-2F81-9940-CE2C40CDB6E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BE3083A-5271-BDB4-3316-85A08F074395}"/>
              </a:ext>
            </a:extLst>
          </p:cNvPr>
          <p:cNvSpPr>
            <a:spLocks noGrp="1"/>
          </p:cNvSpPr>
          <p:nvPr>
            <p:ph type="sldNum" sz="quarter" idx="12"/>
          </p:nvPr>
        </p:nvSpPr>
        <p:spPr/>
        <p:txBody>
          <a:bodyPr/>
          <a:lstStyle/>
          <a:p>
            <a:fld id="{A9DF12E2-9362-44CF-AB14-7D0890A56579}" type="slidenum">
              <a:rPr lang="da-DK" smtClean="0"/>
              <a:t>‹nr.›</a:t>
            </a:fld>
            <a:endParaRPr lang="da-DK"/>
          </a:p>
        </p:txBody>
      </p:sp>
    </p:spTree>
    <p:extLst>
      <p:ext uri="{BB962C8B-B14F-4D97-AF65-F5344CB8AC3E}">
        <p14:creationId xmlns:p14="http://schemas.microsoft.com/office/powerpoint/2010/main" val="155612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pic>
        <p:nvPicPr>
          <p:cNvPr id="14" name="Billede 13">
            <a:extLst>
              <a:ext uri="{FF2B5EF4-FFF2-40B4-BE49-F238E27FC236}">
                <a16:creationId xmlns:a16="http://schemas.microsoft.com/office/drawing/2014/main" id="{460DE379-60CF-7633-2DA2-DC2A8213C7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0031"/>
          </a:xfrm>
          <a:prstGeom prst="rect">
            <a:avLst/>
          </a:prstGeom>
        </p:spPr>
      </p:pic>
      <p:sp>
        <p:nvSpPr>
          <p:cNvPr id="2" name="Titel 1">
            <a:extLst>
              <a:ext uri="{FF2B5EF4-FFF2-40B4-BE49-F238E27FC236}">
                <a16:creationId xmlns:a16="http://schemas.microsoft.com/office/drawing/2014/main" id="{A21D3976-9A46-A2B2-379D-948A994BCBBC}"/>
              </a:ext>
            </a:extLst>
          </p:cNvPr>
          <p:cNvSpPr>
            <a:spLocks noGrp="1"/>
          </p:cNvSpPr>
          <p:nvPr>
            <p:ph type="title"/>
          </p:nvPr>
        </p:nvSpPr>
        <p:spPr>
          <a:xfrm>
            <a:off x="2209800" y="1468195"/>
            <a:ext cx="10515600" cy="2852737"/>
          </a:xfrm>
          <a:prstGeom prst="rect">
            <a:avLst/>
          </a:prstGeom>
        </p:spPr>
        <p:txBody>
          <a:bodyPr anchor="b"/>
          <a:lstStyle>
            <a:lvl1pPr>
              <a:defRPr sz="5000">
                <a:solidFill>
                  <a:schemeClr val="bg1"/>
                </a:solidFill>
                <a:latin typeface="Verdana" panose="020B0604030504040204" pitchFamily="34" charset="0"/>
                <a:ea typeface="Verdana" panose="020B0604030504040204" pitchFamily="34" charset="0"/>
              </a:defRPr>
            </a:lvl1p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FB5196E5-158F-3210-C159-16924D3EC57A}"/>
              </a:ext>
            </a:extLst>
          </p:cNvPr>
          <p:cNvSpPr>
            <a:spLocks noGrp="1"/>
          </p:cNvSpPr>
          <p:nvPr>
            <p:ph type="body" idx="1"/>
          </p:nvPr>
        </p:nvSpPr>
        <p:spPr>
          <a:xfrm>
            <a:off x="2209800" y="4456601"/>
            <a:ext cx="10515600" cy="1500187"/>
          </a:xfrm>
          <a:prstGeom prst="rect">
            <a:avLst/>
          </a:prstGeom>
        </p:spPr>
        <p:txBody>
          <a:bodyPr/>
          <a:lstStyle>
            <a:lvl1pPr marL="0" indent="0">
              <a:buNone/>
              <a:defRPr sz="2400">
                <a:solidFill>
                  <a:srgbClr val="FDC758"/>
                </a:solidFill>
                <a:latin typeface="Verdana" panose="020B0604030504040204" pitchFamily="34" charset="0"/>
                <a:ea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Klik for at redigere teksttypografierne i masteren</a:t>
            </a:r>
          </a:p>
        </p:txBody>
      </p:sp>
      <p:sp>
        <p:nvSpPr>
          <p:cNvPr id="4" name="Pladsholder til dato 3">
            <a:extLst>
              <a:ext uri="{FF2B5EF4-FFF2-40B4-BE49-F238E27FC236}">
                <a16:creationId xmlns:a16="http://schemas.microsoft.com/office/drawing/2014/main" id="{E6B0B0FE-FA60-55A4-110B-50544339EE70}"/>
              </a:ext>
            </a:extLst>
          </p:cNvPr>
          <p:cNvSpPr>
            <a:spLocks noGrp="1"/>
          </p:cNvSpPr>
          <p:nvPr>
            <p:ph type="dt" sz="half" idx="10"/>
          </p:nvPr>
        </p:nvSpPr>
        <p:spPr/>
        <p:txBody>
          <a:bodyPr/>
          <a:lstStyle/>
          <a:p>
            <a:fld id="{03BC298F-5ACB-43E9-A83F-C868AA9328CB}" type="datetimeFigureOut">
              <a:rPr lang="da-DK" smtClean="0"/>
              <a:t>04-10-2022</a:t>
            </a:fld>
            <a:endParaRPr lang="da-DK"/>
          </a:p>
        </p:txBody>
      </p:sp>
      <p:sp>
        <p:nvSpPr>
          <p:cNvPr id="5" name="Pladsholder til sidefod 4">
            <a:extLst>
              <a:ext uri="{FF2B5EF4-FFF2-40B4-BE49-F238E27FC236}">
                <a16:creationId xmlns:a16="http://schemas.microsoft.com/office/drawing/2014/main" id="{FB21982D-29EF-265C-14C6-D72D5AF629B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C707017-EB0E-94B5-E602-D99E5B9C2F54}"/>
              </a:ext>
            </a:extLst>
          </p:cNvPr>
          <p:cNvSpPr>
            <a:spLocks noGrp="1"/>
          </p:cNvSpPr>
          <p:nvPr>
            <p:ph type="sldNum" sz="quarter" idx="12"/>
          </p:nvPr>
        </p:nvSpPr>
        <p:spPr/>
        <p:txBody>
          <a:bodyPr/>
          <a:lstStyle/>
          <a:p>
            <a:fld id="{A9DF12E2-9362-44CF-AB14-7D0890A56579}" type="slidenum">
              <a:rPr lang="da-DK" smtClean="0"/>
              <a:t>‹nr.›</a:t>
            </a:fld>
            <a:endParaRPr lang="da-DK"/>
          </a:p>
        </p:txBody>
      </p:sp>
    </p:spTree>
    <p:extLst>
      <p:ext uri="{BB962C8B-B14F-4D97-AF65-F5344CB8AC3E}">
        <p14:creationId xmlns:p14="http://schemas.microsoft.com/office/powerpoint/2010/main" val="321747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Titel og indholdsobjek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0A1C6CB3-B0F0-4FE0-A4BA-E76AEC447DD5}" type="datetime1">
              <a:rPr lang="da-DK" smtClean="0"/>
              <a:pPr/>
              <a:t>04-10-2022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E8961B0-7F3A-410B-8A76-26CE38E5E43F}" type="slidenum">
              <a:rPr lang="da-DK" smtClean="0"/>
              <a:pPr/>
              <a:t>‹nr.›</a:t>
            </a:fld>
            <a:endParaRPr lang="da-DK"/>
          </a:p>
        </p:txBody>
      </p:sp>
      <p:sp>
        <p:nvSpPr>
          <p:cNvPr id="10" name="Pladsholder til indhold 9"/>
          <p:cNvSpPr>
            <a:spLocks noGrp="1"/>
          </p:cNvSpPr>
          <p:nvPr>
            <p:ph sz="quarter" idx="13"/>
          </p:nvPr>
        </p:nvSpPr>
        <p:spPr>
          <a:xfrm>
            <a:off x="623394" y="1628803"/>
            <a:ext cx="11135783" cy="4643437"/>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itel 1"/>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4208693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Billede 15">
            <a:extLst>
              <a:ext uri="{FF2B5EF4-FFF2-40B4-BE49-F238E27FC236}">
                <a16:creationId xmlns:a16="http://schemas.microsoft.com/office/drawing/2014/main" id="{6D02D132-A6FE-9591-0A00-7B76E22698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60031"/>
          </a:xfrm>
          <a:prstGeom prst="rect">
            <a:avLst/>
          </a:prstGeom>
        </p:spPr>
      </p:pic>
      <p:sp>
        <p:nvSpPr>
          <p:cNvPr id="4" name="Pladsholder til dato 3">
            <a:extLst>
              <a:ext uri="{FF2B5EF4-FFF2-40B4-BE49-F238E27FC236}">
                <a16:creationId xmlns:a16="http://schemas.microsoft.com/office/drawing/2014/main" id="{789EE176-4F74-7DE2-BE7F-72E2E0EF64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C298F-5ACB-43E9-A83F-C868AA9328CB}" type="datetimeFigureOut">
              <a:rPr lang="da-DK" smtClean="0"/>
              <a:t>04-10-2022</a:t>
            </a:fld>
            <a:endParaRPr lang="da-DK"/>
          </a:p>
        </p:txBody>
      </p:sp>
      <p:sp>
        <p:nvSpPr>
          <p:cNvPr id="5" name="Pladsholder til sidefod 4">
            <a:extLst>
              <a:ext uri="{FF2B5EF4-FFF2-40B4-BE49-F238E27FC236}">
                <a16:creationId xmlns:a16="http://schemas.microsoft.com/office/drawing/2014/main" id="{60979925-2292-55C1-5436-4B50A16E58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D068F5B0-503A-576D-F8F2-4B251D8C3A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F12E2-9362-44CF-AB14-7D0890A56579}" type="slidenum">
              <a:rPr lang="da-DK" smtClean="0"/>
              <a:t>‹nr.›</a:t>
            </a:fld>
            <a:endParaRPr lang="da-DK"/>
          </a:p>
        </p:txBody>
      </p:sp>
      <p:sp>
        <p:nvSpPr>
          <p:cNvPr id="11" name="Titel 1">
            <a:extLst>
              <a:ext uri="{FF2B5EF4-FFF2-40B4-BE49-F238E27FC236}">
                <a16:creationId xmlns:a16="http://schemas.microsoft.com/office/drawing/2014/main" id="{83D3A8CE-CF14-9DAB-2CF7-0F6628C5949B}"/>
              </a:ext>
            </a:extLst>
          </p:cNvPr>
          <p:cNvSpPr txBox="1">
            <a:spLocks/>
          </p:cNvSpPr>
          <p:nvPr userDrawn="1"/>
        </p:nvSpPr>
        <p:spPr>
          <a:xfrm>
            <a:off x="717306" y="321411"/>
            <a:ext cx="7641492" cy="677011"/>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bg1"/>
                </a:solidFill>
                <a:latin typeface="Verdana" panose="020B0604030504040204" pitchFamily="34" charset="0"/>
                <a:ea typeface="Verdana" panose="020B0604030504040204" pitchFamily="34" charset="0"/>
                <a:cs typeface="+mj-cs"/>
              </a:defRPr>
            </a:lvl1pPr>
          </a:lstStyle>
          <a:p>
            <a:r>
              <a:rPr lang="da-DK" dirty="0"/>
              <a:t>Klik for at redigere titeltypografien i masteren</a:t>
            </a:r>
          </a:p>
        </p:txBody>
      </p:sp>
    </p:spTree>
    <p:extLst>
      <p:ext uri="{BB962C8B-B14F-4D97-AF65-F5344CB8AC3E}">
        <p14:creationId xmlns:p14="http://schemas.microsoft.com/office/powerpoint/2010/main" val="4219012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xpnmGW-KEm0&amp;list=RDKlV-xGTV1P0&amp;index=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tietgen.instructure.com/courses/1739/files/1412717/download?download_frd=1" TargetMode="External"/><Relationship Id="rId3" Type="http://schemas.openxmlformats.org/officeDocument/2006/relationships/hyperlink" Target="https://tietgen.instructure.com/courses/1739/files/1412726/download?download_frd=1" TargetMode="External"/><Relationship Id="rId7" Type="http://schemas.openxmlformats.org/officeDocument/2006/relationships/hyperlink" Target="https://tietgen.instructure.com/courses/1739/files/1412728/download?download_frd=1" TargetMode="External"/><Relationship Id="rId2" Type="http://schemas.openxmlformats.org/officeDocument/2006/relationships/hyperlink" Target="https://tietgen.instructure.com/courses/1739/files/1412722/download?download_frd=1" TargetMode="External"/><Relationship Id="rId1" Type="http://schemas.openxmlformats.org/officeDocument/2006/relationships/slideLayout" Target="../slideLayouts/slideLayout2.xml"/><Relationship Id="rId6" Type="http://schemas.openxmlformats.org/officeDocument/2006/relationships/hyperlink" Target="https://tietgen.instructure.com/courses/1739/files/1412721/download?download_frd=1" TargetMode="External"/><Relationship Id="rId5" Type="http://schemas.openxmlformats.org/officeDocument/2006/relationships/hyperlink" Target="https://tietgen.instructure.com/courses/1739/files/1412719/download?download_frd=1" TargetMode="External"/><Relationship Id="rId4" Type="http://schemas.openxmlformats.org/officeDocument/2006/relationships/hyperlink" Target="https://tietgen.instructure.com/courses/1739/files/1412718/download?download_frd=1" TargetMode="External"/><Relationship Id="rId9" Type="http://schemas.openxmlformats.org/officeDocument/2006/relationships/hyperlink" Target="https://tietgen.instructure.com/courses/1739/files/1412723/download?download_frd=1"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ymPu2PdLW3I" TargetMode="External"/><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ietgen.dk/brobygni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74312-7986-417E-0CE3-48A1A3E44345}"/>
              </a:ext>
            </a:extLst>
          </p:cNvPr>
          <p:cNvSpPr>
            <a:spLocks noGrp="1"/>
          </p:cNvSpPr>
          <p:nvPr>
            <p:ph type="ctrTitle"/>
          </p:nvPr>
        </p:nvSpPr>
        <p:spPr>
          <a:xfrm>
            <a:off x="7706352" y="238939"/>
            <a:ext cx="4087306" cy="2889114"/>
          </a:xfrm>
        </p:spPr>
        <p:txBody>
          <a:bodyPr anchor="b">
            <a:normAutofit/>
          </a:bodyPr>
          <a:lstStyle/>
          <a:p>
            <a:pPr algn="l"/>
            <a:r>
              <a:rPr lang="da-DK" sz="4200"/>
              <a:t>Online </a:t>
            </a:r>
            <a:r>
              <a:rPr lang="da-DK" sz="4200" dirty="0"/>
              <a:t>markedsføring</a:t>
            </a:r>
          </a:p>
        </p:txBody>
      </p:sp>
      <p:sp>
        <p:nvSpPr>
          <p:cNvPr id="3" name="Undertitel 2">
            <a:extLst>
              <a:ext uri="{FF2B5EF4-FFF2-40B4-BE49-F238E27FC236}">
                <a16:creationId xmlns:a16="http://schemas.microsoft.com/office/drawing/2014/main" id="{F780D66D-4D38-DEB2-B631-015A47660B1C}"/>
              </a:ext>
            </a:extLst>
          </p:cNvPr>
          <p:cNvSpPr>
            <a:spLocks noGrp="1"/>
          </p:cNvSpPr>
          <p:nvPr>
            <p:ph type="subTitle" idx="1"/>
          </p:nvPr>
        </p:nvSpPr>
        <p:spPr>
          <a:xfrm>
            <a:off x="7706353" y="1524266"/>
            <a:ext cx="4087305" cy="1147863"/>
          </a:xfrm>
        </p:spPr>
        <p:txBody>
          <a:bodyPr anchor="t">
            <a:normAutofit/>
          </a:bodyPr>
          <a:lstStyle/>
          <a:p>
            <a:pPr algn="l"/>
            <a:r>
              <a:rPr lang="da-DK" dirty="0"/>
              <a:t>Få styr på de nye platforme</a:t>
            </a:r>
          </a:p>
        </p:txBody>
      </p:sp>
      <p:sp>
        <p:nvSpPr>
          <p:cNvPr id="9" name="Freeform: Shape 1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Billede 6">
            <a:extLst>
              <a:ext uri="{FF2B5EF4-FFF2-40B4-BE49-F238E27FC236}">
                <a16:creationId xmlns:a16="http://schemas.microsoft.com/office/drawing/2014/main" id="{FBF105F8-9652-F8B0-DC06-70B1BF995EF1}"/>
              </a:ext>
            </a:extLst>
          </p:cNvPr>
          <p:cNvPicPr>
            <a:picLocks noChangeAspect="1"/>
          </p:cNvPicPr>
          <p:nvPr/>
        </p:nvPicPr>
        <p:blipFill rotWithShape="1">
          <a:blip r:embed="rId2"/>
          <a:srcRect l="17673" r="2134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10" name="Billede 9">
            <a:extLst>
              <a:ext uri="{FF2B5EF4-FFF2-40B4-BE49-F238E27FC236}">
                <a16:creationId xmlns:a16="http://schemas.microsoft.com/office/drawing/2014/main" id="{AF58730A-220A-62BB-1887-909C576943C2}"/>
              </a:ext>
            </a:extLst>
          </p:cNvPr>
          <p:cNvPicPr>
            <a:picLocks noChangeAspect="1"/>
          </p:cNvPicPr>
          <p:nvPr/>
        </p:nvPicPr>
        <p:blipFill>
          <a:blip r:embed="rId3"/>
          <a:stretch>
            <a:fillRect/>
          </a:stretch>
        </p:blipFill>
        <p:spPr>
          <a:xfrm>
            <a:off x="7349592" y="126124"/>
            <a:ext cx="4725059" cy="990738"/>
          </a:xfrm>
          <a:prstGeom prst="rect">
            <a:avLst/>
          </a:prstGeom>
        </p:spPr>
      </p:pic>
    </p:spTree>
    <p:extLst>
      <p:ext uri="{BB962C8B-B14F-4D97-AF65-F5344CB8AC3E}">
        <p14:creationId xmlns:p14="http://schemas.microsoft.com/office/powerpoint/2010/main" val="15799844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6EFC9-DC24-8EED-4FC5-FE9CE0E4BF59}"/>
              </a:ext>
            </a:extLst>
          </p:cNvPr>
          <p:cNvSpPr>
            <a:spLocks noGrp="1"/>
          </p:cNvSpPr>
          <p:nvPr>
            <p:ph type="title"/>
          </p:nvPr>
        </p:nvSpPr>
        <p:spPr/>
        <p:txBody>
          <a:bodyPr/>
          <a:lstStyle/>
          <a:p>
            <a:r>
              <a:rPr lang="da-DK" dirty="0"/>
              <a:t>Og det gælder os alle</a:t>
            </a:r>
          </a:p>
        </p:txBody>
      </p:sp>
      <p:pic>
        <p:nvPicPr>
          <p:cNvPr id="4" name="Billede 3">
            <a:extLst>
              <a:ext uri="{FF2B5EF4-FFF2-40B4-BE49-F238E27FC236}">
                <a16:creationId xmlns:a16="http://schemas.microsoft.com/office/drawing/2014/main" id="{AF0FBCEF-6AFB-1B37-3C8C-B3F210D71549}"/>
              </a:ext>
            </a:extLst>
          </p:cNvPr>
          <p:cNvPicPr>
            <a:picLocks noChangeAspect="1"/>
          </p:cNvPicPr>
          <p:nvPr/>
        </p:nvPicPr>
        <p:blipFill>
          <a:blip r:embed="rId2"/>
          <a:stretch>
            <a:fillRect/>
          </a:stretch>
        </p:blipFill>
        <p:spPr>
          <a:xfrm>
            <a:off x="438335" y="2517567"/>
            <a:ext cx="4945260" cy="3105467"/>
          </a:xfrm>
          <a:prstGeom prst="rect">
            <a:avLst/>
          </a:prstGeom>
        </p:spPr>
      </p:pic>
      <p:pic>
        <p:nvPicPr>
          <p:cNvPr id="3" name="Billede 2">
            <a:extLst>
              <a:ext uri="{FF2B5EF4-FFF2-40B4-BE49-F238E27FC236}">
                <a16:creationId xmlns:a16="http://schemas.microsoft.com/office/drawing/2014/main" id="{E9DA3B83-3ABB-BAE6-7299-D86FA22BEAE0}"/>
              </a:ext>
            </a:extLst>
          </p:cNvPr>
          <p:cNvPicPr>
            <a:picLocks noChangeAspect="1"/>
          </p:cNvPicPr>
          <p:nvPr/>
        </p:nvPicPr>
        <p:blipFill>
          <a:blip r:embed="rId3"/>
          <a:stretch>
            <a:fillRect/>
          </a:stretch>
        </p:blipFill>
        <p:spPr>
          <a:xfrm>
            <a:off x="5605439" y="1652182"/>
            <a:ext cx="5482975" cy="4613895"/>
          </a:xfrm>
          <a:prstGeom prst="rect">
            <a:avLst/>
          </a:prstGeom>
        </p:spPr>
      </p:pic>
    </p:spTree>
    <p:extLst>
      <p:ext uri="{BB962C8B-B14F-4D97-AF65-F5344CB8AC3E}">
        <p14:creationId xmlns:p14="http://schemas.microsoft.com/office/powerpoint/2010/main" val="52435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EC0E5-A257-64DD-994D-AACBEBF01A62}"/>
              </a:ext>
            </a:extLst>
          </p:cNvPr>
          <p:cNvSpPr>
            <a:spLocks noGrp="1"/>
          </p:cNvSpPr>
          <p:nvPr>
            <p:ph type="title"/>
          </p:nvPr>
        </p:nvSpPr>
        <p:spPr>
          <a:xfrm>
            <a:off x="511907" y="300159"/>
            <a:ext cx="10923347" cy="677011"/>
          </a:xfrm>
        </p:spPr>
        <p:txBody>
          <a:bodyPr/>
          <a:lstStyle/>
          <a:p>
            <a:r>
              <a:rPr lang="da-DK" sz="4000" dirty="0"/>
              <a:t>Digital markedsføring </a:t>
            </a:r>
            <a:r>
              <a:rPr lang="da-DK" sz="2000" dirty="0"/>
              <a:t>– få styr på de nye platforme?</a:t>
            </a:r>
            <a:endParaRPr lang="da-DK" dirty="0"/>
          </a:p>
        </p:txBody>
      </p:sp>
      <p:sp>
        <p:nvSpPr>
          <p:cNvPr id="3" name="Pladsholder til tekst 2">
            <a:extLst>
              <a:ext uri="{FF2B5EF4-FFF2-40B4-BE49-F238E27FC236}">
                <a16:creationId xmlns:a16="http://schemas.microsoft.com/office/drawing/2014/main" id="{B6D9C759-11B2-7267-86F4-8B419F0427E4}"/>
              </a:ext>
            </a:extLst>
          </p:cNvPr>
          <p:cNvSpPr txBox="1">
            <a:spLocks/>
          </p:cNvSpPr>
          <p:nvPr/>
        </p:nvSpPr>
        <p:spPr>
          <a:xfrm>
            <a:off x="595530" y="1335624"/>
            <a:ext cx="9788690" cy="4473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latin typeface="Verdana" panose="020B0604030504040204" pitchFamily="34" charset="0"/>
                <a:ea typeface="Verdana" panose="020B0604030504040204" pitchFamily="34" charset="0"/>
              </a:rPr>
              <a:t>Derfor er den digitale handel så vigtig !</a:t>
            </a:r>
          </a:p>
          <a:p>
            <a:pPr marL="0" indent="0">
              <a:buNone/>
            </a:pPr>
            <a:endParaRPr lang="da-DK" sz="2000" b="1" dirty="0">
              <a:latin typeface="Verdana" panose="020B0604030504040204" pitchFamily="34" charset="0"/>
              <a:ea typeface="Verdana" panose="020B0604030504040204" pitchFamily="34" charset="0"/>
            </a:endParaRPr>
          </a:p>
          <a:p>
            <a:pPr marL="0" indent="0">
              <a:buNone/>
            </a:pPr>
            <a:endParaRPr lang="da-DK" sz="1100" b="1" dirty="0">
              <a:latin typeface="Verdana" panose="020B0604030504040204" pitchFamily="34" charset="0"/>
              <a:ea typeface="Verdana" panose="020B0604030504040204" pitchFamily="34" charset="0"/>
            </a:endParaRPr>
          </a:p>
          <a:p>
            <a:pPr marL="0" indent="0">
              <a:buNone/>
            </a:pPr>
            <a:endParaRPr lang="da-DK" sz="2000" b="1" dirty="0">
              <a:latin typeface="Verdana" panose="020B0604030504040204" pitchFamily="34" charset="0"/>
              <a:ea typeface="Verdana" panose="020B0604030504040204" pitchFamily="34" charset="0"/>
            </a:endParaRPr>
          </a:p>
          <a:p>
            <a:pPr marL="0" indent="0" defTabSz="357188">
              <a:buNone/>
            </a:pPr>
            <a:r>
              <a:rPr lang="da-DK" sz="2000" b="1" dirty="0">
                <a:latin typeface="Verdana" panose="020B0604030504040204" pitchFamily="34" charset="0"/>
                <a:ea typeface="Verdana" panose="020B0604030504040204" pitchFamily="34" charset="0"/>
              </a:rPr>
              <a:t>	Dagens plan:</a:t>
            </a:r>
          </a:p>
        </p:txBody>
      </p:sp>
      <p:pic>
        <p:nvPicPr>
          <p:cNvPr id="4" name="Picture 4" descr="Billedresultat for brands">
            <a:extLst>
              <a:ext uri="{FF2B5EF4-FFF2-40B4-BE49-F238E27FC236}">
                <a16:creationId xmlns:a16="http://schemas.microsoft.com/office/drawing/2014/main" id="{D80AAD2C-87CD-138F-89D4-D4BB74243A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2445" y="2246504"/>
            <a:ext cx="4041775" cy="3689749"/>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indhold 8">
            <a:extLst>
              <a:ext uri="{FF2B5EF4-FFF2-40B4-BE49-F238E27FC236}">
                <a16:creationId xmlns:a16="http://schemas.microsoft.com/office/drawing/2014/main" id="{08B3A0D5-CC48-6A3E-01FE-AD2D092F5266}"/>
              </a:ext>
            </a:extLst>
          </p:cNvPr>
          <p:cNvSpPr txBox="1">
            <a:spLocks/>
          </p:cNvSpPr>
          <p:nvPr/>
        </p:nvSpPr>
        <p:spPr>
          <a:xfrm>
            <a:off x="1110538" y="3313959"/>
            <a:ext cx="6414869" cy="22215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80"/>
              </a:lnSpc>
              <a:spcBef>
                <a:spcPts val="200"/>
              </a:spcBef>
            </a:pPr>
            <a:r>
              <a:rPr lang="da-DK" sz="1800" dirty="0">
                <a:latin typeface="Verdana" panose="020B0604030504040204" pitchFamily="34" charset="0"/>
                <a:ea typeface="Verdana" panose="020B0604030504040204" pitchFamily="34" charset="0"/>
              </a:rPr>
              <a:t>Hvor er I digitalt?</a:t>
            </a:r>
          </a:p>
          <a:p>
            <a:pPr>
              <a:lnSpc>
                <a:spcPts val="2880"/>
              </a:lnSpc>
              <a:spcBef>
                <a:spcPts val="200"/>
              </a:spcBef>
            </a:pPr>
            <a:r>
              <a:rPr lang="da-DK" sz="1800" dirty="0">
                <a:latin typeface="Verdana" panose="020B0604030504040204" pitchFamily="34" charset="0"/>
                <a:ea typeface="Verdana" panose="020B0604030504040204" pitchFamily="34" charset="0"/>
              </a:rPr>
              <a:t>Hvor er virksomhederne digitalt?</a:t>
            </a:r>
          </a:p>
          <a:p>
            <a:pPr>
              <a:lnSpc>
                <a:spcPts val="2880"/>
              </a:lnSpc>
              <a:spcBef>
                <a:spcPts val="200"/>
              </a:spcBef>
            </a:pPr>
            <a:r>
              <a:rPr lang="da-DK" sz="1800" dirty="0">
                <a:latin typeface="Verdana" panose="020B0604030504040204" pitchFamily="34" charset="0"/>
                <a:ea typeface="Verdana" panose="020B0604030504040204" pitchFamily="34" charset="0"/>
              </a:rPr>
              <a:t>Personaer og kanaler</a:t>
            </a:r>
          </a:p>
          <a:p>
            <a:pPr>
              <a:lnSpc>
                <a:spcPts val="2880"/>
              </a:lnSpc>
              <a:spcBef>
                <a:spcPts val="200"/>
              </a:spcBef>
            </a:pPr>
            <a:r>
              <a:rPr lang="da-DK" sz="1800" dirty="0">
                <a:latin typeface="Verdana" panose="020B0604030504040204" pitchFamily="34" charset="0"/>
                <a:ea typeface="Verdana" panose="020B0604030504040204" pitchFamily="34" charset="0"/>
              </a:rPr>
              <a:t>Lav jeres egen digitale markedsføring</a:t>
            </a:r>
          </a:p>
        </p:txBody>
      </p:sp>
    </p:spTree>
    <p:extLst>
      <p:ext uri="{BB962C8B-B14F-4D97-AF65-F5344CB8AC3E}">
        <p14:creationId xmlns:p14="http://schemas.microsoft.com/office/powerpoint/2010/main" val="1770318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6BA7C-5F91-F210-41F5-170A0F558A89}"/>
              </a:ext>
            </a:extLst>
          </p:cNvPr>
          <p:cNvSpPr>
            <a:spLocks noGrp="1"/>
          </p:cNvSpPr>
          <p:nvPr>
            <p:ph type="title"/>
          </p:nvPr>
        </p:nvSpPr>
        <p:spPr>
          <a:xfrm>
            <a:off x="511908" y="248680"/>
            <a:ext cx="10629058" cy="677011"/>
          </a:xfrm>
        </p:spPr>
        <p:txBody>
          <a:bodyPr/>
          <a:lstStyle/>
          <a:p>
            <a:r>
              <a:rPr lang="da-DK" dirty="0"/>
              <a:t>Opgave: Hvor er I digitalt?</a:t>
            </a:r>
          </a:p>
        </p:txBody>
      </p:sp>
      <p:pic>
        <p:nvPicPr>
          <p:cNvPr id="3" name="Billede 2">
            <a:extLst>
              <a:ext uri="{FF2B5EF4-FFF2-40B4-BE49-F238E27FC236}">
                <a16:creationId xmlns:a16="http://schemas.microsoft.com/office/drawing/2014/main" id="{4AE20025-DB96-7D22-D67A-CFD2559944CB}"/>
              </a:ext>
            </a:extLst>
          </p:cNvPr>
          <p:cNvPicPr>
            <a:picLocks noChangeAspect="1"/>
          </p:cNvPicPr>
          <p:nvPr/>
        </p:nvPicPr>
        <p:blipFill>
          <a:blip r:embed="rId2"/>
          <a:stretch>
            <a:fillRect/>
          </a:stretch>
        </p:blipFill>
        <p:spPr>
          <a:xfrm>
            <a:off x="5826437" y="1948085"/>
            <a:ext cx="4190766" cy="3388497"/>
          </a:xfrm>
          <a:prstGeom prst="rect">
            <a:avLst/>
          </a:prstGeom>
        </p:spPr>
      </p:pic>
      <p:sp>
        <p:nvSpPr>
          <p:cNvPr id="4" name="Tekstfelt 3">
            <a:extLst>
              <a:ext uri="{FF2B5EF4-FFF2-40B4-BE49-F238E27FC236}">
                <a16:creationId xmlns:a16="http://schemas.microsoft.com/office/drawing/2014/main" id="{4CFD6A20-A340-E1B7-E58B-BBACAC4DA73D}"/>
              </a:ext>
            </a:extLst>
          </p:cNvPr>
          <p:cNvSpPr txBox="1"/>
          <p:nvPr/>
        </p:nvSpPr>
        <p:spPr>
          <a:xfrm>
            <a:off x="1529255" y="2289594"/>
            <a:ext cx="3804745" cy="3046988"/>
          </a:xfrm>
          <a:prstGeom prst="rect">
            <a:avLst/>
          </a:prstGeom>
          <a:noFill/>
        </p:spPr>
        <p:txBody>
          <a:bodyPr wrap="square" rtlCol="0">
            <a:spAutoFit/>
          </a:bodyPr>
          <a:lstStyle/>
          <a:p>
            <a:r>
              <a:rPr lang="da-DK" sz="1600" dirty="0">
                <a:latin typeface="Verdana" panose="020B0604030504040204" pitchFamily="34" charset="0"/>
                <a:ea typeface="Verdana" panose="020B0604030504040204" pitchFamily="34" charset="0"/>
              </a:rPr>
              <a:t>Åbn din mobil – gå til:</a:t>
            </a:r>
          </a:p>
          <a:p>
            <a:endParaRPr lang="da-DK" sz="1600" dirty="0">
              <a:latin typeface="Verdana" panose="020B0604030504040204" pitchFamily="34" charset="0"/>
              <a:ea typeface="Verdana" panose="020B0604030504040204" pitchFamily="34" charset="0"/>
            </a:endParaRPr>
          </a:p>
          <a:p>
            <a:r>
              <a:rPr lang="da-DK" sz="1600" dirty="0">
                <a:latin typeface="Verdana" panose="020B0604030504040204" pitchFamily="34" charset="0"/>
                <a:ea typeface="Verdana" panose="020B0604030504040204" pitchFamily="34" charset="0"/>
              </a:rPr>
              <a:t>”Indstillinger” </a:t>
            </a:r>
          </a:p>
          <a:p>
            <a:r>
              <a:rPr lang="da-DK" sz="1600" dirty="0">
                <a:latin typeface="Verdana" panose="020B0604030504040204" pitchFamily="34" charset="0"/>
                <a:ea typeface="Verdana" panose="020B0604030504040204" pitchFamily="34" charset="0"/>
              </a:rPr>
              <a:t>”Skærmtid”</a:t>
            </a:r>
          </a:p>
          <a:p>
            <a:r>
              <a:rPr lang="da-DK" sz="1600" dirty="0">
                <a:latin typeface="Verdana" panose="020B0604030504040204" pitchFamily="34" charset="0"/>
                <a:ea typeface="Verdana" panose="020B0604030504040204" pitchFamily="34" charset="0"/>
              </a:rPr>
              <a:t>”al aktivitet”</a:t>
            </a:r>
          </a:p>
          <a:p>
            <a:endParaRPr lang="da-DK" sz="1600" dirty="0">
              <a:latin typeface="Verdana" panose="020B0604030504040204" pitchFamily="34" charset="0"/>
              <a:ea typeface="Verdana" panose="020B0604030504040204" pitchFamily="34" charset="0"/>
            </a:endParaRPr>
          </a:p>
          <a:p>
            <a:r>
              <a:rPr lang="da-DK" sz="1600" dirty="0">
                <a:latin typeface="Verdana" panose="020B0604030504040204" pitchFamily="34" charset="0"/>
                <a:ea typeface="Verdana" panose="020B0604030504040204" pitchFamily="34" charset="0"/>
              </a:rPr>
              <a:t>-&gt; se sidste uge </a:t>
            </a:r>
          </a:p>
          <a:p>
            <a:pPr defTabSz="536575">
              <a:tabLst>
                <a:tab pos="179388" algn="l"/>
              </a:tabLst>
            </a:pPr>
            <a:r>
              <a:rPr lang="da-DK" sz="1600" dirty="0">
                <a:latin typeface="Verdana" panose="020B0604030504040204" pitchFamily="34" charset="0"/>
                <a:ea typeface="Verdana" panose="020B0604030504040204" pitchFamily="34" charset="0"/>
              </a:rPr>
              <a:t>	- Hvor var du digitalt? </a:t>
            </a:r>
          </a:p>
          <a:p>
            <a:pPr defTabSz="536575">
              <a:tabLst>
                <a:tab pos="179388" algn="l"/>
              </a:tabLst>
            </a:pPr>
            <a:r>
              <a:rPr lang="da-DK" sz="1600" dirty="0">
                <a:latin typeface="Verdana" panose="020B0604030504040204" pitchFamily="34" charset="0"/>
                <a:ea typeface="Verdana" panose="020B0604030504040204" pitchFamily="34" charset="0"/>
              </a:rPr>
              <a:t>	- Hvor meget?</a:t>
            </a:r>
          </a:p>
          <a:p>
            <a:pPr defTabSz="536575">
              <a:tabLst>
                <a:tab pos="179388" algn="l"/>
              </a:tabLst>
            </a:pPr>
            <a:r>
              <a:rPr lang="da-DK" sz="1600" dirty="0">
                <a:latin typeface="Verdana" panose="020B0604030504040204" pitchFamily="34" charset="0"/>
                <a:ea typeface="Verdana" panose="020B0604030504040204" pitchFamily="34" charset="0"/>
              </a:rPr>
              <a:t>	- Var det godt? </a:t>
            </a:r>
          </a:p>
          <a:p>
            <a:pPr defTabSz="536575">
              <a:tabLst>
                <a:tab pos="179388" algn="l"/>
              </a:tabLst>
            </a:pPr>
            <a:r>
              <a:rPr lang="da-DK" sz="1600" dirty="0">
                <a:latin typeface="Verdana" panose="020B0604030504040204" pitchFamily="34" charset="0"/>
                <a:ea typeface="Verdana" panose="020B0604030504040204" pitchFamily="34" charset="0"/>
              </a:rPr>
              <a:t>	- Stjal den din tid?</a:t>
            </a:r>
          </a:p>
          <a:p>
            <a:endParaRPr lang="da-DK" sz="1600" dirty="0">
              <a:latin typeface="Verdana" panose="020B0604030504040204" pitchFamily="34" charset="0"/>
              <a:ea typeface="Verdana" panose="020B0604030504040204" pitchFamily="34" charset="0"/>
            </a:endParaRPr>
          </a:p>
        </p:txBody>
      </p:sp>
      <p:sp>
        <p:nvSpPr>
          <p:cNvPr id="5" name="Rektangel 4">
            <a:extLst>
              <a:ext uri="{FF2B5EF4-FFF2-40B4-BE49-F238E27FC236}">
                <a16:creationId xmlns:a16="http://schemas.microsoft.com/office/drawing/2014/main" id="{FF9862A5-8B8E-14F3-7B8C-1E575BEE8534}"/>
              </a:ext>
            </a:extLst>
          </p:cNvPr>
          <p:cNvSpPr/>
          <p:nvPr/>
        </p:nvSpPr>
        <p:spPr>
          <a:xfrm>
            <a:off x="0" y="5694977"/>
            <a:ext cx="10079421" cy="914343"/>
          </a:xfrm>
          <a:prstGeom prst="rect">
            <a:avLst/>
          </a:prstGeom>
          <a:solidFill>
            <a:srgbClr val="82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latin typeface="Verdana" panose="020B0604030504040204" pitchFamily="34" charset="0"/>
              <a:ea typeface="Verdana" panose="020B0604030504040204" pitchFamily="34" charset="0"/>
            </a:endParaRPr>
          </a:p>
        </p:txBody>
      </p:sp>
      <p:sp>
        <p:nvSpPr>
          <p:cNvPr id="7" name="Rektangel 6">
            <a:extLst>
              <a:ext uri="{FF2B5EF4-FFF2-40B4-BE49-F238E27FC236}">
                <a16:creationId xmlns:a16="http://schemas.microsoft.com/office/drawing/2014/main" id="{9A0C2175-724C-49AC-5429-847BBABFAE77}"/>
              </a:ext>
            </a:extLst>
          </p:cNvPr>
          <p:cNvSpPr/>
          <p:nvPr/>
        </p:nvSpPr>
        <p:spPr>
          <a:xfrm>
            <a:off x="651642" y="1948085"/>
            <a:ext cx="4950372" cy="3388497"/>
          </a:xfrm>
          <a:prstGeom prst="rect">
            <a:avLst/>
          </a:prstGeom>
          <a:noFill/>
          <a:ln>
            <a:solidFill>
              <a:srgbClr val="82B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90FA464C-F9E0-FDAE-5D8A-C23830958809}"/>
              </a:ext>
            </a:extLst>
          </p:cNvPr>
          <p:cNvSpPr txBox="1"/>
          <p:nvPr/>
        </p:nvSpPr>
        <p:spPr>
          <a:xfrm>
            <a:off x="729244" y="5921315"/>
            <a:ext cx="8271642" cy="461665"/>
          </a:xfrm>
          <a:prstGeom prst="rect">
            <a:avLst/>
          </a:prstGeom>
          <a:noFill/>
        </p:spPr>
        <p:txBody>
          <a:bodyPr wrap="square" rtlCol="0">
            <a:spAutoFit/>
          </a:bodyPr>
          <a:lstStyle/>
          <a:p>
            <a:r>
              <a:rPr lang="da-DK" sz="2400" dirty="0">
                <a:solidFill>
                  <a:schemeClr val="bg1"/>
                </a:solidFill>
              </a:rPr>
              <a:t>Hvad er top 3 platform? Tegner der sig et mønster?</a:t>
            </a:r>
          </a:p>
        </p:txBody>
      </p:sp>
    </p:spTree>
    <p:extLst>
      <p:ext uri="{BB962C8B-B14F-4D97-AF65-F5344CB8AC3E}">
        <p14:creationId xmlns:p14="http://schemas.microsoft.com/office/powerpoint/2010/main" val="3126030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6BA7C-5F91-F210-41F5-170A0F558A89}"/>
              </a:ext>
            </a:extLst>
          </p:cNvPr>
          <p:cNvSpPr>
            <a:spLocks noGrp="1"/>
          </p:cNvSpPr>
          <p:nvPr>
            <p:ph type="title"/>
          </p:nvPr>
        </p:nvSpPr>
        <p:spPr>
          <a:xfrm>
            <a:off x="511908" y="248680"/>
            <a:ext cx="10629058" cy="677011"/>
          </a:xfrm>
        </p:spPr>
        <p:txBody>
          <a:bodyPr/>
          <a:lstStyle/>
          <a:p>
            <a:r>
              <a:rPr lang="da-DK" dirty="0"/>
              <a:t>Opgave: Hvor er I digitalt?</a:t>
            </a:r>
          </a:p>
        </p:txBody>
      </p:sp>
      <p:sp>
        <p:nvSpPr>
          <p:cNvPr id="4" name="Tekstfelt 3">
            <a:extLst>
              <a:ext uri="{FF2B5EF4-FFF2-40B4-BE49-F238E27FC236}">
                <a16:creationId xmlns:a16="http://schemas.microsoft.com/office/drawing/2014/main" id="{4CFD6A20-A340-E1B7-E58B-BBACAC4DA73D}"/>
              </a:ext>
            </a:extLst>
          </p:cNvPr>
          <p:cNvSpPr txBox="1"/>
          <p:nvPr/>
        </p:nvSpPr>
        <p:spPr>
          <a:xfrm>
            <a:off x="890028" y="2534821"/>
            <a:ext cx="4453966" cy="2031325"/>
          </a:xfrm>
          <a:prstGeom prst="rect">
            <a:avLst/>
          </a:prstGeom>
          <a:noFill/>
        </p:spPr>
        <p:txBody>
          <a:bodyPr wrap="square" rtlCol="0">
            <a:spAutoFit/>
          </a:bodyPr>
          <a:lstStyle/>
          <a:p>
            <a:r>
              <a:rPr lang="da-DK" dirty="0">
                <a:latin typeface="Verdana" panose="020B0604030504040204" pitchFamily="34" charset="0"/>
                <a:ea typeface="Verdana" panose="020B0604030504040204" pitchFamily="34" charset="0"/>
              </a:rPr>
              <a:t>Åbn et Word og skriv: </a:t>
            </a:r>
          </a:p>
          <a:p>
            <a:endParaRPr lang="da-DK"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dirty="0">
                <a:latin typeface="Verdana" panose="020B0604030504040204" pitchFamily="34" charset="0"/>
                <a:ea typeface="Verdana" panose="020B0604030504040204" pitchFamily="34" charset="0"/>
              </a:rPr>
              <a:t>Den sidste reklame du kunne lide</a:t>
            </a:r>
          </a:p>
          <a:p>
            <a:pPr marL="357188" indent="-12700">
              <a:buFont typeface="Arial" panose="020B0604020202020204" pitchFamily="34" charset="0"/>
              <a:buChar char="•"/>
              <a:tabLst>
                <a:tab pos="536575" algn="l"/>
              </a:tabLst>
            </a:pPr>
            <a:r>
              <a:rPr lang="da-DK" dirty="0">
                <a:latin typeface="Verdana" panose="020B0604030504040204" pitchFamily="34" charset="0"/>
                <a:ea typeface="Verdana" panose="020B0604030504040204" pitchFamily="34" charset="0"/>
              </a:rPr>
              <a:t>	Hvad var den for (produkt)?</a:t>
            </a:r>
          </a:p>
          <a:p>
            <a:pPr marL="536575" indent="-192088">
              <a:buFont typeface="Arial" panose="020B0604020202020204" pitchFamily="34" charset="0"/>
              <a:buChar char="•"/>
              <a:tabLst>
                <a:tab pos="630238" algn="l"/>
              </a:tabLst>
            </a:pPr>
            <a:r>
              <a:rPr lang="da-DK" dirty="0">
                <a:latin typeface="Verdana" panose="020B0604030504040204" pitchFamily="34" charset="0"/>
                <a:ea typeface="Verdana" panose="020B0604030504040204" pitchFamily="34" charset="0"/>
              </a:rPr>
              <a:t>Hvorfor kunne du lide den?</a:t>
            </a:r>
          </a:p>
          <a:p>
            <a:pPr marL="357188" indent="-12700">
              <a:buFont typeface="Arial" panose="020B0604020202020204" pitchFamily="34" charset="0"/>
              <a:buChar char="•"/>
              <a:tabLst>
                <a:tab pos="536575" algn="l"/>
              </a:tabLst>
            </a:pPr>
            <a:r>
              <a:rPr lang="da-DK" dirty="0">
                <a:latin typeface="Verdana" panose="020B0604030504040204" pitchFamily="34" charset="0"/>
                <a:ea typeface="Verdana" panose="020B0604030504040204" pitchFamily="34" charset="0"/>
              </a:rPr>
              <a:t>	Hvilken platform var det på?</a:t>
            </a:r>
          </a:p>
          <a:p>
            <a:pPr marL="344488">
              <a:tabLst>
                <a:tab pos="536575" algn="l"/>
              </a:tabLst>
            </a:pPr>
            <a:endParaRPr lang="da-DK" dirty="0">
              <a:latin typeface="Verdana" panose="020B0604030504040204" pitchFamily="34" charset="0"/>
              <a:ea typeface="Verdana" panose="020B0604030504040204" pitchFamily="34" charset="0"/>
            </a:endParaRPr>
          </a:p>
        </p:txBody>
      </p:sp>
      <p:sp>
        <p:nvSpPr>
          <p:cNvPr id="5" name="Rektangel 4">
            <a:extLst>
              <a:ext uri="{FF2B5EF4-FFF2-40B4-BE49-F238E27FC236}">
                <a16:creationId xmlns:a16="http://schemas.microsoft.com/office/drawing/2014/main" id="{FF9862A5-8B8E-14F3-7B8C-1E575BEE8534}"/>
              </a:ext>
            </a:extLst>
          </p:cNvPr>
          <p:cNvSpPr/>
          <p:nvPr/>
        </p:nvSpPr>
        <p:spPr>
          <a:xfrm>
            <a:off x="0" y="5694977"/>
            <a:ext cx="10079421" cy="914343"/>
          </a:xfrm>
          <a:prstGeom prst="rect">
            <a:avLst/>
          </a:prstGeom>
          <a:solidFill>
            <a:srgbClr val="82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latin typeface="Verdana" panose="020B0604030504040204" pitchFamily="34" charset="0"/>
              <a:ea typeface="Verdana" panose="020B0604030504040204" pitchFamily="34" charset="0"/>
            </a:endParaRPr>
          </a:p>
        </p:txBody>
      </p:sp>
      <p:sp>
        <p:nvSpPr>
          <p:cNvPr id="6" name="Tekstfelt 5">
            <a:extLst>
              <a:ext uri="{FF2B5EF4-FFF2-40B4-BE49-F238E27FC236}">
                <a16:creationId xmlns:a16="http://schemas.microsoft.com/office/drawing/2014/main" id="{EAB63D17-66A5-30BF-D72A-2CAA7D10A5DD}"/>
              </a:ext>
            </a:extLst>
          </p:cNvPr>
          <p:cNvSpPr txBox="1"/>
          <p:nvPr/>
        </p:nvSpPr>
        <p:spPr>
          <a:xfrm>
            <a:off x="729244" y="5921315"/>
            <a:ext cx="9037056" cy="461665"/>
          </a:xfrm>
          <a:prstGeom prst="rect">
            <a:avLst/>
          </a:prstGeom>
          <a:noFill/>
        </p:spPr>
        <p:txBody>
          <a:bodyPr wrap="square" rtlCol="0">
            <a:spAutoFit/>
          </a:bodyPr>
          <a:lstStyle/>
          <a:p>
            <a:r>
              <a:rPr lang="da-DK" sz="2400" dirty="0">
                <a:solidFill>
                  <a:schemeClr val="bg1"/>
                </a:solidFill>
              </a:rPr>
              <a:t>Hvad er top 3 platform? Tegner der sig et mønster? Sæt lige en streg</a:t>
            </a:r>
          </a:p>
        </p:txBody>
      </p:sp>
      <p:pic>
        <p:nvPicPr>
          <p:cNvPr id="7" name="Picture 2" descr="Billedresultat for hjernen">
            <a:extLst>
              <a:ext uri="{FF2B5EF4-FFF2-40B4-BE49-F238E27FC236}">
                <a16:creationId xmlns:a16="http://schemas.microsoft.com/office/drawing/2014/main" id="{A90D1811-DA95-99E0-2485-AD43EEA66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5455" y="2367180"/>
            <a:ext cx="4453966" cy="2630993"/>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a:extLst>
              <a:ext uri="{FF2B5EF4-FFF2-40B4-BE49-F238E27FC236}">
                <a16:creationId xmlns:a16="http://schemas.microsoft.com/office/drawing/2014/main" id="{AE86AF8A-D932-125F-A388-142E2D344EC8}"/>
              </a:ext>
            </a:extLst>
          </p:cNvPr>
          <p:cNvSpPr/>
          <p:nvPr/>
        </p:nvSpPr>
        <p:spPr>
          <a:xfrm>
            <a:off x="729244" y="2367180"/>
            <a:ext cx="4775534" cy="2630993"/>
          </a:xfrm>
          <a:prstGeom prst="rect">
            <a:avLst/>
          </a:prstGeom>
          <a:noFill/>
          <a:ln>
            <a:solidFill>
              <a:srgbClr val="82B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09AD1145-04B9-96F5-7CF8-3F5C12DA9F63}"/>
              </a:ext>
            </a:extLst>
          </p:cNvPr>
          <p:cNvSpPr txBox="1"/>
          <p:nvPr/>
        </p:nvSpPr>
        <p:spPr>
          <a:xfrm>
            <a:off x="889416" y="4508110"/>
            <a:ext cx="4146698" cy="369332"/>
          </a:xfrm>
          <a:prstGeom prst="rect">
            <a:avLst/>
          </a:prstGeom>
          <a:noFill/>
        </p:spPr>
        <p:txBody>
          <a:bodyPr wrap="square" rtlCol="0">
            <a:spAutoFit/>
          </a:bodyPr>
          <a:lstStyle/>
          <a:p>
            <a:r>
              <a:rPr lang="da-DK" i="1" dirty="0">
                <a:latin typeface="Verdana" panose="020B0604030504040204" pitchFamily="34" charset="0"/>
                <a:ea typeface="Verdana" panose="020B0604030504040204" pitchFamily="34" charset="0"/>
              </a:rPr>
              <a:t>Husk lige produktet </a:t>
            </a:r>
            <a:r>
              <a:rPr lang="da-DK" dirty="0">
                <a:latin typeface="Verdana" panose="020B0604030504040204" pitchFamily="34" charset="0"/>
                <a:ea typeface="Verdana" panose="020B0604030504040204" pitchFamily="34" charset="0"/>
                <a:sym typeface="Wingdings" panose="05000000000000000000" pitchFamily="2" charset="2"/>
              </a:rPr>
              <a:t></a:t>
            </a:r>
            <a:endParaRPr lang="da-DK"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51236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A87462-2916-AE36-559C-5FC198DD3EE4}"/>
              </a:ext>
            </a:extLst>
          </p:cNvPr>
          <p:cNvSpPr>
            <a:spLocks noGrp="1"/>
          </p:cNvSpPr>
          <p:nvPr>
            <p:ph type="title"/>
          </p:nvPr>
        </p:nvSpPr>
        <p:spPr>
          <a:xfrm>
            <a:off x="511908" y="300159"/>
            <a:ext cx="11438354" cy="677011"/>
          </a:xfrm>
        </p:spPr>
        <p:txBody>
          <a:bodyPr/>
          <a:lstStyle/>
          <a:p>
            <a:r>
              <a:rPr lang="da-DK" dirty="0"/>
              <a:t>Virksomhederne arbejder på alle platforme</a:t>
            </a:r>
          </a:p>
        </p:txBody>
      </p:sp>
      <p:pic>
        <p:nvPicPr>
          <p:cNvPr id="4" name="Billede 3">
            <a:extLst>
              <a:ext uri="{FF2B5EF4-FFF2-40B4-BE49-F238E27FC236}">
                <a16:creationId xmlns:a16="http://schemas.microsoft.com/office/drawing/2014/main" id="{FE987DEC-9231-0775-A767-84528335B863}"/>
              </a:ext>
            </a:extLst>
          </p:cNvPr>
          <p:cNvPicPr>
            <a:picLocks noChangeAspect="1"/>
          </p:cNvPicPr>
          <p:nvPr/>
        </p:nvPicPr>
        <p:blipFill>
          <a:blip r:embed="rId2"/>
          <a:stretch>
            <a:fillRect/>
          </a:stretch>
        </p:blipFill>
        <p:spPr>
          <a:xfrm>
            <a:off x="1842649" y="2303156"/>
            <a:ext cx="8506702" cy="3836356"/>
          </a:xfrm>
          <a:prstGeom prst="rect">
            <a:avLst/>
          </a:prstGeom>
          <a:ln>
            <a:solidFill>
              <a:schemeClr val="bg1">
                <a:lumMod val="75000"/>
              </a:schemeClr>
            </a:solidFill>
          </a:ln>
        </p:spPr>
      </p:pic>
      <p:sp>
        <p:nvSpPr>
          <p:cNvPr id="5" name="Tekstfelt 4">
            <a:extLst>
              <a:ext uri="{FF2B5EF4-FFF2-40B4-BE49-F238E27FC236}">
                <a16:creationId xmlns:a16="http://schemas.microsoft.com/office/drawing/2014/main" id="{0660380C-9C7E-7F00-F361-DBA9EFB9CD5A}"/>
              </a:ext>
            </a:extLst>
          </p:cNvPr>
          <p:cNvSpPr txBox="1"/>
          <p:nvPr/>
        </p:nvSpPr>
        <p:spPr>
          <a:xfrm>
            <a:off x="511907" y="1297293"/>
            <a:ext cx="8506701" cy="461665"/>
          </a:xfrm>
          <a:prstGeom prst="rect">
            <a:avLst/>
          </a:prstGeom>
          <a:noFill/>
        </p:spPr>
        <p:txBody>
          <a:bodyPr wrap="square" rtlCol="0">
            <a:spAutoFit/>
          </a:bodyPr>
          <a:lstStyle/>
          <a:p>
            <a:r>
              <a:rPr lang="da-DK" sz="2400" dirty="0">
                <a:latin typeface="Verdana" panose="020B0604030504040204" pitchFamily="34" charset="0"/>
                <a:ea typeface="Verdana" panose="020B0604030504040204" pitchFamily="34" charset="0"/>
              </a:rPr>
              <a:t>Kundernes digitale og fysiske rejse er i fokus</a:t>
            </a:r>
          </a:p>
        </p:txBody>
      </p:sp>
    </p:spTree>
    <p:extLst>
      <p:ext uri="{BB962C8B-B14F-4D97-AF65-F5344CB8AC3E}">
        <p14:creationId xmlns:p14="http://schemas.microsoft.com/office/powerpoint/2010/main" val="3540897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2533F-53EF-4E47-F1B8-6B7B419039A8}"/>
              </a:ext>
            </a:extLst>
          </p:cNvPr>
          <p:cNvSpPr>
            <a:spLocks noGrp="1"/>
          </p:cNvSpPr>
          <p:nvPr>
            <p:ph type="title"/>
          </p:nvPr>
        </p:nvSpPr>
        <p:spPr>
          <a:xfrm>
            <a:off x="511907" y="300159"/>
            <a:ext cx="11492251" cy="677011"/>
          </a:xfrm>
        </p:spPr>
        <p:txBody>
          <a:bodyPr/>
          <a:lstStyle/>
          <a:p>
            <a:r>
              <a:rPr lang="da-DK" dirty="0"/>
              <a:t>Opgave: tegn din egen kunderejse</a:t>
            </a:r>
          </a:p>
        </p:txBody>
      </p:sp>
      <p:pic>
        <p:nvPicPr>
          <p:cNvPr id="5" name="Billede 4">
            <a:extLst>
              <a:ext uri="{FF2B5EF4-FFF2-40B4-BE49-F238E27FC236}">
                <a16:creationId xmlns:a16="http://schemas.microsoft.com/office/drawing/2014/main" id="{63837A35-3CE8-9854-ACCA-D671717E28BB}"/>
              </a:ext>
            </a:extLst>
          </p:cNvPr>
          <p:cNvPicPr>
            <a:picLocks noChangeAspect="1"/>
          </p:cNvPicPr>
          <p:nvPr/>
        </p:nvPicPr>
        <p:blipFill>
          <a:blip r:embed="rId2"/>
          <a:stretch>
            <a:fillRect/>
          </a:stretch>
        </p:blipFill>
        <p:spPr>
          <a:xfrm>
            <a:off x="511907" y="1600680"/>
            <a:ext cx="6368902" cy="4094295"/>
          </a:xfrm>
          <a:prstGeom prst="rect">
            <a:avLst/>
          </a:prstGeom>
        </p:spPr>
      </p:pic>
      <p:sp>
        <p:nvSpPr>
          <p:cNvPr id="8" name="Tekstfelt 7">
            <a:extLst>
              <a:ext uri="{FF2B5EF4-FFF2-40B4-BE49-F238E27FC236}">
                <a16:creationId xmlns:a16="http://schemas.microsoft.com/office/drawing/2014/main" id="{C454E83A-C4FE-958E-4B6E-A079062BC44F}"/>
              </a:ext>
            </a:extLst>
          </p:cNvPr>
          <p:cNvSpPr txBox="1"/>
          <p:nvPr/>
        </p:nvSpPr>
        <p:spPr>
          <a:xfrm>
            <a:off x="7063746" y="2105246"/>
            <a:ext cx="2959640" cy="3170099"/>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da-DK" sz="1600" dirty="0">
                <a:latin typeface="Verdana" panose="020B0604030504040204" pitchFamily="34" charset="0"/>
                <a:ea typeface="Verdana" panose="020B0604030504040204" pitchFamily="34" charset="0"/>
              </a:rPr>
              <a:t>Hvordan opdagede du dit behov?</a:t>
            </a:r>
          </a:p>
          <a:p>
            <a:pPr marL="285750" indent="-285750">
              <a:spcBef>
                <a:spcPts val="1200"/>
              </a:spcBef>
              <a:buFont typeface="Arial" panose="020B0604020202020204" pitchFamily="34" charset="0"/>
              <a:buChar char="•"/>
            </a:pPr>
            <a:r>
              <a:rPr lang="da-DK" sz="1600" dirty="0">
                <a:latin typeface="Verdana" panose="020B0604030504040204" pitchFamily="34" charset="0"/>
                <a:ea typeface="Verdana" panose="020B0604030504040204" pitchFamily="34" charset="0"/>
              </a:rPr>
              <a:t>Hvordan undersøgte du dine muligheder for at få behovet dækket</a:t>
            </a:r>
          </a:p>
          <a:p>
            <a:pPr marL="285750" indent="-285750">
              <a:spcBef>
                <a:spcPts val="1200"/>
              </a:spcBef>
              <a:buFont typeface="Arial" panose="020B0604020202020204" pitchFamily="34" charset="0"/>
              <a:buChar char="•"/>
            </a:pPr>
            <a:r>
              <a:rPr lang="da-DK" sz="1600" dirty="0">
                <a:latin typeface="Verdana" panose="020B0604030504040204" pitchFamily="34" charset="0"/>
                <a:ea typeface="Verdana" panose="020B0604030504040204" pitchFamily="34" charset="0"/>
              </a:rPr>
              <a:t>Hvordan blev du overtalt/udslagsgivende for dit valg?</a:t>
            </a:r>
          </a:p>
          <a:p>
            <a:pPr marL="285750" indent="-285750">
              <a:spcBef>
                <a:spcPts val="1200"/>
              </a:spcBef>
              <a:buFont typeface="Arial" panose="020B0604020202020204" pitchFamily="34" charset="0"/>
              <a:buChar char="•"/>
            </a:pPr>
            <a:r>
              <a:rPr lang="da-DK" sz="1600" dirty="0">
                <a:latin typeface="Verdana" panose="020B0604030504040204" pitchFamily="34" charset="0"/>
                <a:ea typeface="Verdana" panose="020B0604030504040204" pitchFamily="34" charset="0"/>
              </a:rPr>
              <a:t>Hvordan var dit køb</a:t>
            </a:r>
          </a:p>
          <a:p>
            <a:pPr marL="285750" indent="-285750">
              <a:spcBef>
                <a:spcPts val="1200"/>
              </a:spcBef>
              <a:buFont typeface="Arial" panose="020B0604020202020204" pitchFamily="34" charset="0"/>
              <a:buChar char="•"/>
            </a:pPr>
            <a:r>
              <a:rPr lang="da-DK" sz="1600" dirty="0">
                <a:latin typeface="Verdana" panose="020B0604030504040204" pitchFamily="34" charset="0"/>
                <a:ea typeface="Verdana" panose="020B0604030504040204" pitchFamily="34" charset="0"/>
              </a:rPr>
              <a:t>Vil du købe igen?</a:t>
            </a:r>
          </a:p>
        </p:txBody>
      </p:sp>
      <p:sp>
        <p:nvSpPr>
          <p:cNvPr id="9" name="Rektangel 8">
            <a:extLst>
              <a:ext uri="{FF2B5EF4-FFF2-40B4-BE49-F238E27FC236}">
                <a16:creationId xmlns:a16="http://schemas.microsoft.com/office/drawing/2014/main" id="{96F34B98-6940-02D8-F6CC-09D91387B20B}"/>
              </a:ext>
            </a:extLst>
          </p:cNvPr>
          <p:cNvSpPr/>
          <p:nvPr/>
        </p:nvSpPr>
        <p:spPr>
          <a:xfrm>
            <a:off x="7007711" y="1900171"/>
            <a:ext cx="3071710" cy="3490535"/>
          </a:xfrm>
          <a:prstGeom prst="rect">
            <a:avLst/>
          </a:prstGeom>
          <a:noFill/>
          <a:ln>
            <a:solidFill>
              <a:srgbClr val="82B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id="{B8D51DEB-89FE-D793-221A-E93FC68B73FF}"/>
              </a:ext>
            </a:extLst>
          </p:cNvPr>
          <p:cNvSpPr/>
          <p:nvPr/>
        </p:nvSpPr>
        <p:spPr>
          <a:xfrm>
            <a:off x="0" y="5694977"/>
            <a:ext cx="10079421" cy="914343"/>
          </a:xfrm>
          <a:prstGeom prst="rect">
            <a:avLst/>
          </a:prstGeom>
          <a:solidFill>
            <a:srgbClr val="82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latin typeface="Verdana" panose="020B0604030504040204" pitchFamily="34" charset="0"/>
              <a:ea typeface="Verdana" panose="020B0604030504040204" pitchFamily="34" charset="0"/>
            </a:endParaRPr>
          </a:p>
        </p:txBody>
      </p:sp>
      <p:sp>
        <p:nvSpPr>
          <p:cNvPr id="11" name="Tekstfelt 10">
            <a:extLst>
              <a:ext uri="{FF2B5EF4-FFF2-40B4-BE49-F238E27FC236}">
                <a16:creationId xmlns:a16="http://schemas.microsoft.com/office/drawing/2014/main" id="{03CD75BA-2FF2-9F2E-198C-3A5443A67A66}"/>
              </a:ext>
            </a:extLst>
          </p:cNvPr>
          <p:cNvSpPr txBox="1"/>
          <p:nvPr/>
        </p:nvSpPr>
        <p:spPr>
          <a:xfrm>
            <a:off x="729243" y="5921315"/>
            <a:ext cx="9052709" cy="461665"/>
          </a:xfrm>
          <a:prstGeom prst="rect">
            <a:avLst/>
          </a:prstGeom>
          <a:noFill/>
        </p:spPr>
        <p:txBody>
          <a:bodyPr wrap="square" rtlCol="0">
            <a:spAutoFit/>
          </a:bodyPr>
          <a:lstStyle/>
          <a:p>
            <a:r>
              <a:rPr lang="da-DK" sz="2400" dirty="0">
                <a:solidFill>
                  <a:schemeClr val="bg1"/>
                </a:solidFill>
              </a:rPr>
              <a:t>Hvilke touch-points var der? Hvad skete der? Hvad var din oplevelse?</a:t>
            </a:r>
          </a:p>
        </p:txBody>
      </p:sp>
    </p:spTree>
    <p:extLst>
      <p:ext uri="{BB962C8B-B14F-4D97-AF65-F5344CB8AC3E}">
        <p14:creationId xmlns:p14="http://schemas.microsoft.com/office/powerpoint/2010/main" val="3325246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537A27-44F0-322F-1EA9-253F67D008BC}"/>
              </a:ext>
            </a:extLst>
          </p:cNvPr>
          <p:cNvSpPr>
            <a:spLocks noGrp="1"/>
          </p:cNvSpPr>
          <p:nvPr>
            <p:ph type="title"/>
          </p:nvPr>
        </p:nvSpPr>
        <p:spPr>
          <a:xfrm>
            <a:off x="511908" y="300159"/>
            <a:ext cx="11017940" cy="677011"/>
          </a:xfrm>
        </p:spPr>
        <p:txBody>
          <a:bodyPr/>
          <a:lstStyle/>
          <a:p>
            <a:r>
              <a:rPr lang="da-DK" dirty="0"/>
              <a:t>Cross media markedsføring/</a:t>
            </a:r>
            <a:r>
              <a:rPr lang="da-DK" dirty="0" err="1"/>
              <a:t>omnichannel</a:t>
            </a:r>
            <a:endParaRPr lang="da-DK" dirty="0"/>
          </a:p>
        </p:txBody>
      </p:sp>
      <p:pic>
        <p:nvPicPr>
          <p:cNvPr id="3" name="Pladsholder til indhold 4">
            <a:extLst>
              <a:ext uri="{FF2B5EF4-FFF2-40B4-BE49-F238E27FC236}">
                <a16:creationId xmlns:a16="http://schemas.microsoft.com/office/drawing/2014/main" id="{7506F68A-97F3-7825-6EEB-F1A54091EF0E}"/>
              </a:ext>
            </a:extLst>
          </p:cNvPr>
          <p:cNvPicPr>
            <a:picLocks/>
          </p:cNvPicPr>
          <p:nvPr/>
        </p:nvPicPr>
        <p:blipFill rotWithShape="1">
          <a:blip r:embed="rId2">
            <a:extLst>
              <a:ext uri="{28A0092B-C50C-407E-A947-70E740481C1C}">
                <a14:useLocalDpi xmlns:a14="http://schemas.microsoft.com/office/drawing/2010/main" val="0"/>
              </a:ext>
            </a:extLst>
          </a:blip>
          <a:srcRect l="53083" t="24058" r="13985" b="21570"/>
          <a:stretch/>
        </p:blipFill>
        <p:spPr bwMode="auto">
          <a:xfrm>
            <a:off x="4936027" y="1553285"/>
            <a:ext cx="5184576" cy="5004556"/>
          </a:xfrm>
          <a:prstGeom prst="rect">
            <a:avLst/>
          </a:prstGeom>
          <a:ln>
            <a:noFill/>
          </a:ln>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112C051A-851F-D498-DCC4-75DDB417D6C7}"/>
              </a:ext>
            </a:extLst>
          </p:cNvPr>
          <p:cNvPicPr>
            <a:picLocks noChangeAspect="1"/>
          </p:cNvPicPr>
          <p:nvPr/>
        </p:nvPicPr>
        <p:blipFill>
          <a:blip r:embed="rId3"/>
          <a:stretch>
            <a:fillRect/>
          </a:stretch>
        </p:blipFill>
        <p:spPr>
          <a:xfrm>
            <a:off x="672793" y="3428731"/>
            <a:ext cx="3207732" cy="1253664"/>
          </a:xfrm>
          <a:prstGeom prst="rect">
            <a:avLst/>
          </a:prstGeom>
        </p:spPr>
      </p:pic>
      <p:sp>
        <p:nvSpPr>
          <p:cNvPr id="6" name="Ligebenet trekant 5">
            <a:extLst>
              <a:ext uri="{FF2B5EF4-FFF2-40B4-BE49-F238E27FC236}">
                <a16:creationId xmlns:a16="http://schemas.microsoft.com/office/drawing/2014/main" id="{1F80EBD9-30AA-546F-62CB-75F4E57FAA66}"/>
              </a:ext>
            </a:extLst>
          </p:cNvPr>
          <p:cNvSpPr/>
          <p:nvPr/>
        </p:nvSpPr>
        <p:spPr>
          <a:xfrm rot="5400000">
            <a:off x="3667296" y="3882143"/>
            <a:ext cx="1481958" cy="346841"/>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43527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0B666-D606-393E-11A6-4E5545C0DD01}"/>
              </a:ext>
            </a:extLst>
          </p:cNvPr>
          <p:cNvSpPr>
            <a:spLocks noGrp="1"/>
          </p:cNvSpPr>
          <p:nvPr>
            <p:ph type="title"/>
          </p:nvPr>
        </p:nvSpPr>
        <p:spPr/>
        <p:txBody>
          <a:bodyPr/>
          <a:lstStyle/>
          <a:p>
            <a:r>
              <a:rPr lang="da-DK" dirty="0"/>
              <a:t>Online markedsføring</a:t>
            </a:r>
          </a:p>
        </p:txBody>
      </p:sp>
      <p:grpSp>
        <p:nvGrpSpPr>
          <p:cNvPr id="5" name="Gruppe 4">
            <a:extLst>
              <a:ext uri="{FF2B5EF4-FFF2-40B4-BE49-F238E27FC236}">
                <a16:creationId xmlns:a16="http://schemas.microsoft.com/office/drawing/2014/main" id="{1025B694-2A41-9079-652D-0466774FCD49}"/>
              </a:ext>
            </a:extLst>
          </p:cNvPr>
          <p:cNvGrpSpPr/>
          <p:nvPr/>
        </p:nvGrpSpPr>
        <p:grpSpPr>
          <a:xfrm>
            <a:off x="658839" y="2698816"/>
            <a:ext cx="8351837" cy="3037791"/>
            <a:chOff x="1920081" y="2470686"/>
            <a:chExt cx="8351837" cy="3037791"/>
          </a:xfrm>
        </p:grpSpPr>
        <p:sp>
          <p:nvSpPr>
            <p:cNvPr id="3" name="Pladsholder til indhold 2">
              <a:extLst>
                <a:ext uri="{FF2B5EF4-FFF2-40B4-BE49-F238E27FC236}">
                  <a16:creationId xmlns:a16="http://schemas.microsoft.com/office/drawing/2014/main" id="{2BA7588A-7468-9D0E-D8A9-1C05177C7B80}"/>
                </a:ext>
              </a:extLst>
            </p:cNvPr>
            <p:cNvSpPr txBox="1">
              <a:spLocks/>
            </p:cNvSpPr>
            <p:nvPr/>
          </p:nvSpPr>
          <p:spPr>
            <a:xfrm>
              <a:off x="1920081" y="2470686"/>
              <a:ext cx="8351837" cy="30377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Kombination af mange digitale medier</a:t>
              </a:r>
            </a:p>
            <a:p>
              <a:pPr lvl="1"/>
              <a:r>
                <a:rPr lang="da-DK" dirty="0"/>
                <a:t>(Google, SOME, webshops, blog, web mm)</a:t>
              </a:r>
            </a:p>
            <a:p>
              <a:r>
                <a:rPr lang="da-DK" dirty="0"/>
                <a:t>Kombination af mange digitale enheder</a:t>
              </a:r>
            </a:p>
            <a:p>
              <a:pPr lvl="1"/>
              <a:r>
                <a:rPr lang="da-DK" dirty="0"/>
                <a:t>(tablets, smartphones, computere)</a:t>
              </a:r>
            </a:p>
            <a:p>
              <a:pPr marL="357188" lvl="1" indent="0">
                <a:buFont typeface="Arial" panose="020B0604020202020204" pitchFamily="34" charset="0"/>
                <a:buNone/>
              </a:pPr>
              <a:endParaRPr lang="da-DK" dirty="0"/>
            </a:p>
            <a:p>
              <a:pPr marL="357188" lvl="1" indent="0">
                <a:buFont typeface="Arial" panose="020B0604020202020204" pitchFamily="34" charset="0"/>
                <a:buNone/>
              </a:pPr>
              <a:r>
                <a:rPr lang="da-DK" dirty="0"/>
                <a:t>		Giver mulighed for at analysere data                      	  	om kunders adfærd</a:t>
              </a:r>
            </a:p>
          </p:txBody>
        </p:sp>
        <p:sp>
          <p:nvSpPr>
            <p:cNvPr id="4" name="Højrepil 5">
              <a:extLst>
                <a:ext uri="{FF2B5EF4-FFF2-40B4-BE49-F238E27FC236}">
                  <a16:creationId xmlns:a16="http://schemas.microsoft.com/office/drawing/2014/main" id="{3091C32E-F5F8-23B5-FEC8-81FAFC0C8D39}"/>
                </a:ext>
              </a:extLst>
            </p:cNvPr>
            <p:cNvSpPr/>
            <p:nvPr/>
          </p:nvSpPr>
          <p:spPr>
            <a:xfrm>
              <a:off x="2524442" y="4665431"/>
              <a:ext cx="864096" cy="612068"/>
            </a:xfrm>
            <a:prstGeom prst="rightArrow">
              <a:avLst/>
            </a:prstGeom>
            <a:solidFill>
              <a:srgbClr val="82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6" name="Billede 5">
            <a:extLst>
              <a:ext uri="{FF2B5EF4-FFF2-40B4-BE49-F238E27FC236}">
                <a16:creationId xmlns:a16="http://schemas.microsoft.com/office/drawing/2014/main" id="{409BDA6B-898E-B4C6-7EF5-98204D08DB29}"/>
              </a:ext>
            </a:extLst>
          </p:cNvPr>
          <p:cNvPicPr>
            <a:picLocks noChangeAspect="1"/>
          </p:cNvPicPr>
          <p:nvPr/>
        </p:nvPicPr>
        <p:blipFill>
          <a:blip r:embed="rId2"/>
          <a:stretch>
            <a:fillRect/>
          </a:stretch>
        </p:blipFill>
        <p:spPr>
          <a:xfrm>
            <a:off x="7779787" y="2698817"/>
            <a:ext cx="3753374" cy="2806812"/>
          </a:xfrm>
          <a:prstGeom prst="rect">
            <a:avLst/>
          </a:prstGeom>
        </p:spPr>
      </p:pic>
    </p:spTree>
    <p:extLst>
      <p:ext uri="{BB962C8B-B14F-4D97-AF65-F5344CB8AC3E}">
        <p14:creationId xmlns:p14="http://schemas.microsoft.com/office/powerpoint/2010/main" val="908420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5B5A6-0C72-B71E-7705-9C6DBF77D2AD}"/>
              </a:ext>
            </a:extLst>
          </p:cNvPr>
          <p:cNvSpPr>
            <a:spLocks noGrp="1"/>
          </p:cNvSpPr>
          <p:nvPr>
            <p:ph type="title"/>
          </p:nvPr>
        </p:nvSpPr>
        <p:spPr>
          <a:xfrm>
            <a:off x="511908" y="300159"/>
            <a:ext cx="10082520" cy="677011"/>
          </a:xfrm>
        </p:spPr>
        <p:txBody>
          <a:bodyPr/>
          <a:lstStyle/>
          <a:p>
            <a:r>
              <a:rPr lang="da-DK" dirty="0"/>
              <a:t>Flere måder at få digital omtale på</a:t>
            </a:r>
          </a:p>
        </p:txBody>
      </p:sp>
      <p:sp>
        <p:nvSpPr>
          <p:cNvPr id="3" name="Ellipse 2">
            <a:extLst>
              <a:ext uri="{FF2B5EF4-FFF2-40B4-BE49-F238E27FC236}">
                <a16:creationId xmlns:a16="http://schemas.microsoft.com/office/drawing/2014/main" id="{8774EEFF-3578-4AAD-84F6-3AC34047C544}"/>
              </a:ext>
            </a:extLst>
          </p:cNvPr>
          <p:cNvSpPr/>
          <p:nvPr/>
        </p:nvSpPr>
        <p:spPr>
          <a:xfrm>
            <a:off x="3363310" y="2648607"/>
            <a:ext cx="2921875" cy="2081047"/>
          </a:xfrm>
          <a:prstGeom prst="ellipse">
            <a:avLst/>
          </a:prstGeom>
          <a:solidFill>
            <a:srgbClr val="82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600" dirty="0"/>
              <a:t>EARNED</a:t>
            </a:r>
          </a:p>
        </p:txBody>
      </p:sp>
      <p:sp>
        <p:nvSpPr>
          <p:cNvPr id="4" name="Ellipse 3">
            <a:extLst>
              <a:ext uri="{FF2B5EF4-FFF2-40B4-BE49-F238E27FC236}">
                <a16:creationId xmlns:a16="http://schemas.microsoft.com/office/drawing/2014/main" id="{5CF2B035-8847-864D-03A9-F9E0A913A6B5}"/>
              </a:ext>
            </a:extLst>
          </p:cNvPr>
          <p:cNvSpPr/>
          <p:nvPr/>
        </p:nvSpPr>
        <p:spPr>
          <a:xfrm>
            <a:off x="5770179" y="2170386"/>
            <a:ext cx="2921875" cy="2081047"/>
          </a:xfrm>
          <a:prstGeom prst="ellipse">
            <a:avLst/>
          </a:prstGeom>
          <a:solidFill>
            <a:srgbClr val="FDC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600" dirty="0"/>
              <a:t>OWNED</a:t>
            </a:r>
          </a:p>
        </p:txBody>
      </p:sp>
      <p:sp>
        <p:nvSpPr>
          <p:cNvPr id="5" name="Ellipse 4">
            <a:extLst>
              <a:ext uri="{FF2B5EF4-FFF2-40B4-BE49-F238E27FC236}">
                <a16:creationId xmlns:a16="http://schemas.microsoft.com/office/drawing/2014/main" id="{006F9FA3-DDCF-6CD6-1B29-D58741E51E61}"/>
              </a:ext>
            </a:extLst>
          </p:cNvPr>
          <p:cNvSpPr/>
          <p:nvPr/>
        </p:nvSpPr>
        <p:spPr>
          <a:xfrm>
            <a:off x="5039711" y="3967655"/>
            <a:ext cx="2921875" cy="208104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600" dirty="0"/>
              <a:t>PAID</a:t>
            </a:r>
          </a:p>
        </p:txBody>
      </p:sp>
      <p:pic>
        <p:nvPicPr>
          <p:cNvPr id="6" name="Billede 5">
            <a:extLst>
              <a:ext uri="{FF2B5EF4-FFF2-40B4-BE49-F238E27FC236}">
                <a16:creationId xmlns:a16="http://schemas.microsoft.com/office/drawing/2014/main" id="{8CC71388-299A-52C9-CDF8-870EF2DDAB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3570" y="1500928"/>
            <a:ext cx="1728952" cy="1315209"/>
          </a:xfrm>
          <a:prstGeom prst="rect">
            <a:avLst/>
          </a:prstGeom>
        </p:spPr>
      </p:pic>
      <p:pic>
        <p:nvPicPr>
          <p:cNvPr id="7" name="Billede 6">
            <a:extLst>
              <a:ext uri="{FF2B5EF4-FFF2-40B4-BE49-F238E27FC236}">
                <a16:creationId xmlns:a16="http://schemas.microsoft.com/office/drawing/2014/main" id="{8AD21E93-996B-0311-6FF2-4DB821BBDA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6521" y="3008560"/>
            <a:ext cx="1401534" cy="1050450"/>
          </a:xfrm>
          <a:prstGeom prst="rect">
            <a:avLst/>
          </a:prstGeom>
        </p:spPr>
      </p:pic>
      <p:pic>
        <p:nvPicPr>
          <p:cNvPr id="8" name="Billede 7">
            <a:extLst>
              <a:ext uri="{FF2B5EF4-FFF2-40B4-BE49-F238E27FC236}">
                <a16:creationId xmlns:a16="http://schemas.microsoft.com/office/drawing/2014/main" id="{2EED448F-9B58-D167-C9F5-EDB58F54A6FD}"/>
              </a:ext>
            </a:extLst>
          </p:cNvPr>
          <p:cNvPicPr>
            <a:picLocks noChangeAspect="1"/>
          </p:cNvPicPr>
          <p:nvPr/>
        </p:nvPicPr>
        <p:blipFill rotWithShape="1">
          <a:blip r:embed="rId4"/>
          <a:srcRect l="21533" t="15889" r="21533" b="25852"/>
          <a:stretch/>
        </p:blipFill>
        <p:spPr>
          <a:xfrm>
            <a:off x="4266118" y="5334172"/>
            <a:ext cx="2234530" cy="1429060"/>
          </a:xfrm>
          <a:prstGeom prst="rect">
            <a:avLst/>
          </a:prstGeom>
        </p:spPr>
      </p:pic>
      <p:pic>
        <p:nvPicPr>
          <p:cNvPr id="9" name="Billede 8">
            <a:extLst>
              <a:ext uri="{FF2B5EF4-FFF2-40B4-BE49-F238E27FC236}">
                <a16:creationId xmlns:a16="http://schemas.microsoft.com/office/drawing/2014/main" id="{7AF811A4-5FE3-B52F-AF07-8E6870C1C4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0810" y="1741735"/>
            <a:ext cx="1905000" cy="1266825"/>
          </a:xfrm>
          <a:prstGeom prst="rect">
            <a:avLst/>
          </a:prstGeom>
        </p:spPr>
      </p:pic>
    </p:spTree>
    <p:extLst>
      <p:ext uri="{BB962C8B-B14F-4D97-AF65-F5344CB8AC3E}">
        <p14:creationId xmlns:p14="http://schemas.microsoft.com/office/powerpoint/2010/main" val="257034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EC0E5-A257-64DD-994D-AACBEBF01A62}"/>
              </a:ext>
            </a:extLst>
          </p:cNvPr>
          <p:cNvSpPr>
            <a:spLocks noGrp="1"/>
          </p:cNvSpPr>
          <p:nvPr>
            <p:ph type="title"/>
          </p:nvPr>
        </p:nvSpPr>
        <p:spPr>
          <a:xfrm>
            <a:off x="511907" y="300159"/>
            <a:ext cx="10923347" cy="677011"/>
          </a:xfrm>
        </p:spPr>
        <p:txBody>
          <a:bodyPr/>
          <a:lstStyle/>
          <a:p>
            <a:r>
              <a:rPr lang="da-DK" sz="4000" dirty="0"/>
              <a:t>Digital markedsføring </a:t>
            </a:r>
            <a:r>
              <a:rPr lang="da-DK" sz="2000" dirty="0"/>
              <a:t>– få styr på de nye platforme?</a:t>
            </a:r>
            <a:endParaRPr lang="da-DK" dirty="0"/>
          </a:p>
        </p:txBody>
      </p:sp>
      <p:sp>
        <p:nvSpPr>
          <p:cNvPr id="3" name="Pladsholder til tekst 2">
            <a:extLst>
              <a:ext uri="{FF2B5EF4-FFF2-40B4-BE49-F238E27FC236}">
                <a16:creationId xmlns:a16="http://schemas.microsoft.com/office/drawing/2014/main" id="{B6D9C759-11B2-7267-86F4-8B419F0427E4}"/>
              </a:ext>
            </a:extLst>
          </p:cNvPr>
          <p:cNvSpPr txBox="1">
            <a:spLocks/>
          </p:cNvSpPr>
          <p:nvPr/>
        </p:nvSpPr>
        <p:spPr>
          <a:xfrm>
            <a:off x="595530" y="1335624"/>
            <a:ext cx="9788690" cy="4473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2000" b="1" dirty="0">
              <a:latin typeface="Verdana" panose="020B0604030504040204" pitchFamily="34" charset="0"/>
              <a:ea typeface="Verdana" panose="020B0604030504040204" pitchFamily="34" charset="0"/>
            </a:endParaRPr>
          </a:p>
          <a:p>
            <a:pPr marL="0" indent="0">
              <a:buNone/>
            </a:pPr>
            <a:endParaRPr lang="da-DK" sz="2000" b="1" dirty="0">
              <a:latin typeface="Verdana" panose="020B0604030504040204" pitchFamily="34" charset="0"/>
              <a:ea typeface="Verdana" panose="020B0604030504040204" pitchFamily="34" charset="0"/>
            </a:endParaRPr>
          </a:p>
          <a:p>
            <a:pPr marL="0" indent="0">
              <a:buNone/>
            </a:pPr>
            <a:endParaRPr lang="da-DK" sz="1100" b="1" dirty="0">
              <a:latin typeface="Verdana" panose="020B0604030504040204" pitchFamily="34" charset="0"/>
              <a:ea typeface="Verdana" panose="020B0604030504040204" pitchFamily="34" charset="0"/>
            </a:endParaRPr>
          </a:p>
          <a:p>
            <a:pPr marL="0" indent="0">
              <a:buNone/>
            </a:pPr>
            <a:endParaRPr lang="da-DK" sz="2000" b="1" dirty="0">
              <a:latin typeface="Verdana" panose="020B0604030504040204" pitchFamily="34" charset="0"/>
              <a:ea typeface="Verdana" panose="020B0604030504040204" pitchFamily="34" charset="0"/>
            </a:endParaRPr>
          </a:p>
          <a:p>
            <a:pPr marL="0" indent="0" defTabSz="357188">
              <a:buNone/>
            </a:pPr>
            <a:r>
              <a:rPr lang="da-DK" sz="2000" b="1" dirty="0">
                <a:latin typeface="Verdana" panose="020B0604030504040204" pitchFamily="34" charset="0"/>
                <a:ea typeface="Verdana" panose="020B0604030504040204" pitchFamily="34" charset="0"/>
              </a:rPr>
              <a:t>	Dagens plan:</a:t>
            </a:r>
          </a:p>
        </p:txBody>
      </p:sp>
      <p:pic>
        <p:nvPicPr>
          <p:cNvPr id="4" name="Picture 4" descr="Billedresultat for brands">
            <a:extLst>
              <a:ext uri="{FF2B5EF4-FFF2-40B4-BE49-F238E27FC236}">
                <a16:creationId xmlns:a16="http://schemas.microsoft.com/office/drawing/2014/main" id="{D80AAD2C-87CD-138F-89D4-D4BB74243A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2445" y="2246504"/>
            <a:ext cx="4041775" cy="3689749"/>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indhold 8">
            <a:extLst>
              <a:ext uri="{FF2B5EF4-FFF2-40B4-BE49-F238E27FC236}">
                <a16:creationId xmlns:a16="http://schemas.microsoft.com/office/drawing/2014/main" id="{08B3A0D5-CC48-6A3E-01FE-AD2D092F5266}"/>
              </a:ext>
            </a:extLst>
          </p:cNvPr>
          <p:cNvSpPr txBox="1">
            <a:spLocks/>
          </p:cNvSpPr>
          <p:nvPr/>
        </p:nvSpPr>
        <p:spPr>
          <a:xfrm>
            <a:off x="1110538" y="3313959"/>
            <a:ext cx="6414869" cy="22215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80"/>
              </a:lnSpc>
              <a:spcBef>
                <a:spcPts val="200"/>
              </a:spcBef>
              <a:buFont typeface="Wingdings" panose="05000000000000000000" pitchFamily="2" charset="2"/>
              <a:buChar char="ü"/>
            </a:pPr>
            <a:r>
              <a:rPr lang="da-DK" sz="1800" dirty="0">
                <a:latin typeface="Verdana" panose="020B0604030504040204" pitchFamily="34" charset="0"/>
                <a:ea typeface="Verdana" panose="020B0604030504040204" pitchFamily="34" charset="0"/>
              </a:rPr>
              <a:t>Hvor er I digitalt?</a:t>
            </a:r>
          </a:p>
          <a:p>
            <a:pPr>
              <a:lnSpc>
                <a:spcPts val="2880"/>
              </a:lnSpc>
              <a:spcBef>
                <a:spcPts val="200"/>
              </a:spcBef>
              <a:buFont typeface="Wingdings" panose="05000000000000000000" pitchFamily="2" charset="2"/>
              <a:buChar char="ü"/>
            </a:pPr>
            <a:r>
              <a:rPr lang="da-DK" sz="1800" dirty="0">
                <a:latin typeface="Verdana" panose="020B0604030504040204" pitchFamily="34" charset="0"/>
                <a:ea typeface="Verdana" panose="020B0604030504040204" pitchFamily="34" charset="0"/>
              </a:rPr>
              <a:t>Hvor er virksomhederne digitalt?</a:t>
            </a:r>
          </a:p>
          <a:p>
            <a:pPr>
              <a:lnSpc>
                <a:spcPts val="2880"/>
              </a:lnSpc>
              <a:spcBef>
                <a:spcPts val="200"/>
              </a:spcBef>
            </a:pPr>
            <a:r>
              <a:rPr lang="da-DK" sz="1800" dirty="0">
                <a:latin typeface="Verdana" panose="020B0604030504040204" pitchFamily="34" charset="0"/>
                <a:ea typeface="Verdana" panose="020B0604030504040204" pitchFamily="34" charset="0"/>
              </a:rPr>
              <a:t>Personaer og kanaler</a:t>
            </a:r>
          </a:p>
          <a:p>
            <a:pPr>
              <a:lnSpc>
                <a:spcPts val="2880"/>
              </a:lnSpc>
              <a:spcBef>
                <a:spcPts val="200"/>
              </a:spcBef>
            </a:pPr>
            <a:r>
              <a:rPr lang="da-DK" sz="1800" dirty="0">
                <a:latin typeface="Verdana" panose="020B0604030504040204" pitchFamily="34" charset="0"/>
                <a:ea typeface="Verdana" panose="020B0604030504040204" pitchFamily="34" charset="0"/>
              </a:rPr>
              <a:t>Lav jeres egen digitale markedsføring</a:t>
            </a:r>
          </a:p>
        </p:txBody>
      </p:sp>
    </p:spTree>
    <p:extLst>
      <p:ext uri="{BB962C8B-B14F-4D97-AF65-F5344CB8AC3E}">
        <p14:creationId xmlns:p14="http://schemas.microsoft.com/office/powerpoint/2010/main" val="72893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03B121-BC65-C9CE-E3D0-29948616383D}"/>
              </a:ext>
            </a:extLst>
          </p:cNvPr>
          <p:cNvSpPr>
            <a:spLocks noGrp="1"/>
          </p:cNvSpPr>
          <p:nvPr>
            <p:ph type="title"/>
          </p:nvPr>
        </p:nvSpPr>
        <p:spPr>
          <a:xfrm>
            <a:off x="637443" y="281109"/>
            <a:ext cx="7641492" cy="677011"/>
          </a:xfrm>
          <a:prstGeom prst="rect">
            <a:avLst/>
          </a:prstGeom>
        </p:spPr>
        <p:txBody>
          <a:bodyPr/>
          <a:lstStyle/>
          <a:p>
            <a:r>
              <a:rPr lang="da-DK" dirty="0"/>
              <a:t>Hvem er jeg</a:t>
            </a:r>
          </a:p>
        </p:txBody>
      </p:sp>
      <p:sp>
        <p:nvSpPr>
          <p:cNvPr id="4" name="Pladsholder til indhold 2">
            <a:extLst>
              <a:ext uri="{FF2B5EF4-FFF2-40B4-BE49-F238E27FC236}">
                <a16:creationId xmlns:a16="http://schemas.microsoft.com/office/drawing/2014/main" id="{244BCBFA-BC86-B217-6476-DAE37B1BB198}"/>
              </a:ext>
            </a:extLst>
          </p:cNvPr>
          <p:cNvSpPr txBox="1">
            <a:spLocks/>
          </p:cNvSpPr>
          <p:nvPr/>
        </p:nvSpPr>
        <p:spPr>
          <a:xfrm>
            <a:off x="1366076" y="1741285"/>
            <a:ext cx="8351837" cy="464343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3200" dirty="0"/>
              <a:t>Charlotte Fleischer</a:t>
            </a:r>
          </a:p>
          <a:p>
            <a:pPr marL="0" indent="0">
              <a:buFont typeface="Arial" panose="020B0604020202020204" pitchFamily="34" charset="0"/>
              <a:buNone/>
            </a:pPr>
            <a:r>
              <a:rPr lang="da-DK" sz="3200" dirty="0"/>
              <a:t>Underviser på Tietgenskolen</a:t>
            </a:r>
          </a:p>
          <a:p>
            <a:pPr marL="0" indent="0">
              <a:buFont typeface="Arial" panose="020B0604020202020204" pitchFamily="34" charset="0"/>
              <a:buNone/>
            </a:pPr>
            <a:endParaRPr lang="da-DK" sz="3200" dirty="0"/>
          </a:p>
          <a:p>
            <a:pPr>
              <a:buFontTx/>
              <a:buChar char="-"/>
            </a:pPr>
            <a:r>
              <a:rPr lang="da-DK" sz="2000" b="1" dirty="0"/>
              <a:t>Uddannet Cand. Merc. </a:t>
            </a:r>
          </a:p>
          <a:p>
            <a:pPr lvl="1">
              <a:buFontTx/>
              <a:buChar char="-"/>
            </a:pPr>
            <a:r>
              <a:rPr lang="da-DK" sz="1800" dirty="0"/>
              <a:t>Business/økonomi</a:t>
            </a:r>
          </a:p>
          <a:p>
            <a:pPr lvl="1">
              <a:buFontTx/>
              <a:buChar char="-"/>
            </a:pPr>
            <a:endParaRPr lang="da-DK" sz="1800" dirty="0"/>
          </a:p>
          <a:p>
            <a:pPr>
              <a:buFontTx/>
              <a:buChar char="-"/>
            </a:pPr>
            <a:r>
              <a:rPr lang="da-DK" sz="2000" b="1" dirty="0" err="1"/>
              <a:t>Laaaaaang</a:t>
            </a:r>
            <a:r>
              <a:rPr lang="da-DK" sz="2000" b="1" dirty="0"/>
              <a:t> erhvervskarriere </a:t>
            </a:r>
          </a:p>
          <a:p>
            <a:pPr lvl="1">
              <a:buFontTx/>
              <a:buChar char="-"/>
            </a:pPr>
            <a:r>
              <a:rPr lang="da-DK" sz="1800" dirty="0"/>
              <a:t>Albani, KMD, Danske Bank</a:t>
            </a:r>
          </a:p>
          <a:p>
            <a:pPr lvl="1">
              <a:buFontTx/>
              <a:buChar char="-"/>
            </a:pPr>
            <a:r>
              <a:rPr lang="da-DK" sz="1800" dirty="0"/>
              <a:t>Marketing assistent -&gt; Direktør/CFO/bestyrelse</a:t>
            </a:r>
          </a:p>
          <a:p>
            <a:pPr lvl="1">
              <a:buFontTx/>
              <a:buChar char="-"/>
            </a:pPr>
            <a:endParaRPr lang="da-DK" sz="1800" dirty="0"/>
          </a:p>
          <a:p>
            <a:pPr>
              <a:buFontTx/>
              <a:buChar char="-"/>
            </a:pPr>
            <a:r>
              <a:rPr lang="da-DK" sz="2000" b="1" dirty="0"/>
              <a:t>Gift og mor til 3 – 22, 19 og 17 år</a:t>
            </a:r>
          </a:p>
          <a:p>
            <a:pPr>
              <a:buFontTx/>
              <a:buChar char="-"/>
            </a:pPr>
            <a:endParaRPr lang="da-DK" sz="2000" b="1" dirty="0"/>
          </a:p>
          <a:p>
            <a:pPr>
              <a:buFontTx/>
              <a:buChar char="-"/>
            </a:pPr>
            <a:r>
              <a:rPr lang="da-DK" sz="2000" b="1" dirty="0"/>
              <a:t>Fritidsinteresser: hygge, læse, ride og krea</a:t>
            </a:r>
          </a:p>
        </p:txBody>
      </p:sp>
      <p:pic>
        <p:nvPicPr>
          <p:cNvPr id="6" name="Billede 5">
            <a:hlinkClick r:id="rId2"/>
            <a:extLst>
              <a:ext uri="{FF2B5EF4-FFF2-40B4-BE49-F238E27FC236}">
                <a16:creationId xmlns:a16="http://schemas.microsoft.com/office/drawing/2014/main" id="{D18C4C72-CE8F-3449-F724-F63873238181}"/>
              </a:ext>
            </a:extLst>
          </p:cNvPr>
          <p:cNvPicPr>
            <a:picLocks noChangeAspect="1"/>
          </p:cNvPicPr>
          <p:nvPr/>
        </p:nvPicPr>
        <p:blipFill>
          <a:blip r:embed="rId3"/>
          <a:stretch>
            <a:fillRect/>
          </a:stretch>
        </p:blipFill>
        <p:spPr>
          <a:xfrm>
            <a:off x="10825924" y="5231481"/>
            <a:ext cx="1074476" cy="852026"/>
          </a:xfrm>
          <a:prstGeom prst="rect">
            <a:avLst/>
          </a:prstGeom>
          <a:ln>
            <a:solidFill>
              <a:schemeClr val="accent1"/>
            </a:solidFill>
          </a:ln>
        </p:spPr>
      </p:pic>
    </p:spTree>
    <p:extLst>
      <p:ext uri="{BB962C8B-B14F-4D97-AF65-F5344CB8AC3E}">
        <p14:creationId xmlns:p14="http://schemas.microsoft.com/office/powerpoint/2010/main" val="2076614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9A341-0866-F126-4C98-45D6B30E5AD2}"/>
              </a:ext>
            </a:extLst>
          </p:cNvPr>
          <p:cNvSpPr>
            <a:spLocks noGrp="1"/>
          </p:cNvSpPr>
          <p:nvPr>
            <p:ph type="title"/>
          </p:nvPr>
        </p:nvSpPr>
        <p:spPr>
          <a:xfrm>
            <a:off x="511907" y="300159"/>
            <a:ext cx="11354027" cy="677011"/>
          </a:xfrm>
        </p:spPr>
        <p:txBody>
          <a:bodyPr/>
          <a:lstStyle/>
          <a:p>
            <a:r>
              <a:rPr lang="da-DK" dirty="0"/>
              <a:t>Opgave: ung mandlig persona til Matas </a:t>
            </a:r>
          </a:p>
        </p:txBody>
      </p:sp>
      <p:pic>
        <p:nvPicPr>
          <p:cNvPr id="6" name="Billede 5">
            <a:extLst>
              <a:ext uri="{FF2B5EF4-FFF2-40B4-BE49-F238E27FC236}">
                <a16:creationId xmlns:a16="http://schemas.microsoft.com/office/drawing/2014/main" id="{AD367E4A-DECC-E51F-A263-7F0F8B034856}"/>
              </a:ext>
            </a:extLst>
          </p:cNvPr>
          <p:cNvPicPr>
            <a:picLocks noChangeAspect="1"/>
          </p:cNvPicPr>
          <p:nvPr/>
        </p:nvPicPr>
        <p:blipFill>
          <a:blip r:embed="rId2"/>
          <a:stretch>
            <a:fillRect/>
          </a:stretch>
        </p:blipFill>
        <p:spPr>
          <a:xfrm>
            <a:off x="8364783" y="1462983"/>
            <a:ext cx="3423327" cy="5061842"/>
          </a:xfrm>
          <a:prstGeom prst="rect">
            <a:avLst/>
          </a:prstGeom>
        </p:spPr>
      </p:pic>
      <p:pic>
        <p:nvPicPr>
          <p:cNvPr id="8" name="Billede 7">
            <a:extLst>
              <a:ext uri="{FF2B5EF4-FFF2-40B4-BE49-F238E27FC236}">
                <a16:creationId xmlns:a16="http://schemas.microsoft.com/office/drawing/2014/main" id="{F661293A-D80F-72A5-A21B-005DBDFD3E56}"/>
              </a:ext>
            </a:extLst>
          </p:cNvPr>
          <p:cNvPicPr>
            <a:picLocks noChangeAspect="1"/>
          </p:cNvPicPr>
          <p:nvPr/>
        </p:nvPicPr>
        <p:blipFill>
          <a:blip r:embed="rId3"/>
          <a:stretch>
            <a:fillRect/>
          </a:stretch>
        </p:blipFill>
        <p:spPr>
          <a:xfrm>
            <a:off x="403890" y="1462983"/>
            <a:ext cx="3257185" cy="5061842"/>
          </a:xfrm>
          <a:prstGeom prst="rect">
            <a:avLst/>
          </a:prstGeom>
        </p:spPr>
      </p:pic>
      <p:grpSp>
        <p:nvGrpSpPr>
          <p:cNvPr id="11" name="Gruppe 10">
            <a:extLst>
              <a:ext uri="{FF2B5EF4-FFF2-40B4-BE49-F238E27FC236}">
                <a16:creationId xmlns:a16="http://schemas.microsoft.com/office/drawing/2014/main" id="{82636DDD-ECBF-C8B1-3E52-0E5F57EDECC1}"/>
              </a:ext>
            </a:extLst>
          </p:cNvPr>
          <p:cNvGrpSpPr/>
          <p:nvPr/>
        </p:nvGrpSpPr>
        <p:grpSpPr>
          <a:xfrm>
            <a:off x="3913885" y="1462983"/>
            <a:ext cx="4198313" cy="5061842"/>
            <a:chOff x="3955312" y="1462983"/>
            <a:chExt cx="4198313" cy="5061842"/>
          </a:xfrm>
        </p:grpSpPr>
        <p:sp>
          <p:nvSpPr>
            <p:cNvPr id="9" name="Tekstfelt 8">
              <a:extLst>
                <a:ext uri="{FF2B5EF4-FFF2-40B4-BE49-F238E27FC236}">
                  <a16:creationId xmlns:a16="http://schemas.microsoft.com/office/drawing/2014/main" id="{7B6FF50D-0EBB-FC15-A294-FEA39D85881A}"/>
                </a:ext>
              </a:extLst>
            </p:cNvPr>
            <p:cNvSpPr txBox="1"/>
            <p:nvPr/>
          </p:nvSpPr>
          <p:spPr>
            <a:xfrm>
              <a:off x="4121228" y="2596651"/>
              <a:ext cx="4032397" cy="2693045"/>
            </a:xfrm>
            <a:prstGeom prst="rect">
              <a:avLst/>
            </a:prstGeom>
            <a:noFill/>
          </p:spPr>
          <p:txBody>
            <a:bodyPr wrap="square">
              <a:spAutoFit/>
            </a:bodyPr>
            <a:lstStyle/>
            <a:p>
              <a:pPr algn="l">
                <a:spcBef>
                  <a:spcPts val="600"/>
                </a:spcBef>
                <a:buFont typeface="+mj-lt"/>
                <a:buAutoNum type="arabicPeriod"/>
              </a:pPr>
              <a:r>
                <a:rPr lang="da-DK" b="0" i="0" dirty="0">
                  <a:solidFill>
                    <a:srgbClr val="333333"/>
                  </a:solidFill>
                  <a:effectLst/>
                  <a:latin typeface="tt-norms-regular"/>
                </a:rPr>
                <a:t> Demografi</a:t>
              </a:r>
            </a:p>
            <a:p>
              <a:pPr algn="l">
                <a:spcBef>
                  <a:spcPts val="600"/>
                </a:spcBef>
                <a:buFont typeface="+mj-lt"/>
                <a:buAutoNum type="arabicPeriod"/>
              </a:pPr>
              <a:r>
                <a:rPr lang="da-DK" b="0" i="0" dirty="0">
                  <a:solidFill>
                    <a:srgbClr val="333333"/>
                  </a:solidFill>
                  <a:effectLst/>
                  <a:latin typeface="tt-norms-regular"/>
                </a:rPr>
                <a:t> Job</a:t>
              </a:r>
            </a:p>
            <a:p>
              <a:pPr algn="l">
                <a:spcBef>
                  <a:spcPts val="600"/>
                </a:spcBef>
                <a:buFont typeface="+mj-lt"/>
                <a:buAutoNum type="arabicPeriod"/>
              </a:pPr>
              <a:r>
                <a:rPr lang="da-DK" b="0" i="0" dirty="0">
                  <a:solidFill>
                    <a:srgbClr val="333333"/>
                  </a:solidFill>
                  <a:effectLst/>
                  <a:latin typeface="tt-norms-regular"/>
                </a:rPr>
                <a:t> Hvordan ser en normal dag ud/livsstil</a:t>
              </a:r>
            </a:p>
            <a:p>
              <a:pPr marL="180975" indent="-180975" algn="l">
                <a:spcBef>
                  <a:spcPts val="600"/>
                </a:spcBef>
                <a:buFont typeface="+mj-lt"/>
                <a:buAutoNum type="arabicPeriod"/>
              </a:pPr>
              <a:r>
                <a:rPr lang="da-DK" b="0" i="0" dirty="0">
                  <a:solidFill>
                    <a:srgbClr val="333333"/>
                  </a:solidFill>
                  <a:effectLst/>
                  <a:latin typeface="tt-norms-regular"/>
                </a:rPr>
                <a:t> </a:t>
              </a:r>
              <a:r>
                <a:rPr lang="da-DK" dirty="0">
                  <a:solidFill>
                    <a:srgbClr val="333333"/>
                  </a:solidFill>
                  <a:latin typeface="tt-norms-regular"/>
                </a:rPr>
                <a:t>Behov og problemer hvor dit produkt kan hjælpe dem</a:t>
              </a:r>
              <a:r>
                <a:rPr lang="da-DK" b="0" i="0" dirty="0">
                  <a:solidFill>
                    <a:srgbClr val="333333"/>
                  </a:solidFill>
                  <a:effectLst/>
                  <a:latin typeface="tt-norms-regular"/>
                </a:rPr>
                <a:t> </a:t>
              </a:r>
            </a:p>
            <a:p>
              <a:pPr marL="180975" indent="-180975" algn="l">
                <a:spcBef>
                  <a:spcPts val="600"/>
                </a:spcBef>
                <a:buFont typeface="+mj-lt"/>
                <a:buAutoNum type="arabicPeriod"/>
              </a:pPr>
              <a:r>
                <a:rPr lang="da-DK" dirty="0">
                  <a:solidFill>
                    <a:srgbClr val="333333"/>
                  </a:solidFill>
                  <a:latin typeface="tt-norms-regular"/>
                </a:rPr>
                <a:t>D</a:t>
              </a:r>
              <a:r>
                <a:rPr lang="da-DK" b="0" i="0" dirty="0">
                  <a:solidFill>
                    <a:srgbClr val="333333"/>
                  </a:solidFill>
                  <a:effectLst/>
                  <a:latin typeface="tt-norms-regular"/>
                </a:rPr>
                <a:t>rømme og ambitioner som dit produkt kan bidrage til</a:t>
              </a:r>
            </a:p>
            <a:p>
              <a:pPr algn="l">
                <a:spcBef>
                  <a:spcPts val="600"/>
                </a:spcBef>
                <a:buFont typeface="+mj-lt"/>
                <a:buAutoNum type="arabicPeriod"/>
              </a:pPr>
              <a:r>
                <a:rPr lang="da-DK" b="0" i="0" dirty="0">
                  <a:solidFill>
                    <a:srgbClr val="333333"/>
                  </a:solidFill>
                  <a:effectLst/>
                  <a:latin typeface="tt-norms-regular"/>
                </a:rPr>
                <a:t> Digital adfærd</a:t>
              </a:r>
            </a:p>
          </p:txBody>
        </p:sp>
        <p:sp>
          <p:nvSpPr>
            <p:cNvPr id="10" name="Rektangel 9">
              <a:extLst>
                <a:ext uri="{FF2B5EF4-FFF2-40B4-BE49-F238E27FC236}">
                  <a16:creationId xmlns:a16="http://schemas.microsoft.com/office/drawing/2014/main" id="{80000619-9D2E-52AD-E8F6-21897FD8A9B0}"/>
                </a:ext>
              </a:extLst>
            </p:cNvPr>
            <p:cNvSpPr/>
            <p:nvPr/>
          </p:nvSpPr>
          <p:spPr>
            <a:xfrm>
              <a:off x="3955312" y="1462983"/>
              <a:ext cx="4198088" cy="5061842"/>
            </a:xfrm>
            <a:prstGeom prst="rect">
              <a:avLst/>
            </a:prstGeom>
            <a:noFill/>
            <a:ln w="28575">
              <a:solidFill>
                <a:srgbClr val="82B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2" name="Rektangel 11">
            <a:extLst>
              <a:ext uri="{FF2B5EF4-FFF2-40B4-BE49-F238E27FC236}">
                <a16:creationId xmlns:a16="http://schemas.microsoft.com/office/drawing/2014/main" id="{ED5E434E-6F86-D470-3370-3F90A691DBE4}"/>
              </a:ext>
            </a:extLst>
          </p:cNvPr>
          <p:cNvSpPr/>
          <p:nvPr/>
        </p:nvSpPr>
        <p:spPr>
          <a:xfrm>
            <a:off x="4157330" y="1701209"/>
            <a:ext cx="3689498" cy="735947"/>
          </a:xfrm>
          <a:prstGeom prst="rect">
            <a:avLst/>
          </a:prstGeom>
          <a:solidFill>
            <a:srgbClr val="82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t>Tjekliste til persona</a:t>
            </a:r>
          </a:p>
        </p:txBody>
      </p:sp>
      <p:sp>
        <p:nvSpPr>
          <p:cNvPr id="13" name="Rektangel 12">
            <a:extLst>
              <a:ext uri="{FF2B5EF4-FFF2-40B4-BE49-F238E27FC236}">
                <a16:creationId xmlns:a16="http://schemas.microsoft.com/office/drawing/2014/main" id="{51625B42-2E29-CB37-BE68-5862BC787DDF}"/>
              </a:ext>
            </a:extLst>
          </p:cNvPr>
          <p:cNvSpPr/>
          <p:nvPr/>
        </p:nvSpPr>
        <p:spPr>
          <a:xfrm>
            <a:off x="0" y="5694977"/>
            <a:ext cx="10079421" cy="914343"/>
          </a:xfrm>
          <a:prstGeom prst="rect">
            <a:avLst/>
          </a:prstGeom>
          <a:solidFill>
            <a:srgbClr val="82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latin typeface="Verdana" panose="020B0604030504040204" pitchFamily="34" charset="0"/>
              <a:ea typeface="Verdana" panose="020B0604030504040204" pitchFamily="34" charset="0"/>
            </a:endParaRPr>
          </a:p>
        </p:txBody>
      </p:sp>
      <p:sp>
        <p:nvSpPr>
          <p:cNvPr id="14" name="Tekstfelt 13">
            <a:extLst>
              <a:ext uri="{FF2B5EF4-FFF2-40B4-BE49-F238E27FC236}">
                <a16:creationId xmlns:a16="http://schemas.microsoft.com/office/drawing/2014/main" id="{293E43C2-C9DC-BC61-3C2B-6D753E42BE2C}"/>
              </a:ext>
            </a:extLst>
          </p:cNvPr>
          <p:cNvSpPr txBox="1"/>
          <p:nvPr/>
        </p:nvSpPr>
        <p:spPr>
          <a:xfrm>
            <a:off x="729243" y="5921315"/>
            <a:ext cx="8967649" cy="461665"/>
          </a:xfrm>
          <a:prstGeom prst="rect">
            <a:avLst/>
          </a:prstGeom>
          <a:noFill/>
        </p:spPr>
        <p:txBody>
          <a:bodyPr wrap="square" rtlCol="0">
            <a:spAutoFit/>
          </a:bodyPr>
          <a:lstStyle/>
          <a:p>
            <a:r>
              <a:rPr lang="da-DK" sz="2400" dirty="0">
                <a:solidFill>
                  <a:schemeClr val="bg1"/>
                </a:solidFill>
              </a:rPr>
              <a:t>Lav  1 slide med sætninger og 1 slide med billeder/visualiseringer</a:t>
            </a:r>
          </a:p>
        </p:txBody>
      </p:sp>
    </p:spTree>
    <p:extLst>
      <p:ext uri="{BB962C8B-B14F-4D97-AF65-F5344CB8AC3E}">
        <p14:creationId xmlns:p14="http://schemas.microsoft.com/office/powerpoint/2010/main" val="666653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6FDCC9-D90E-01CF-52D9-B391285072A7}"/>
              </a:ext>
            </a:extLst>
          </p:cNvPr>
          <p:cNvSpPr>
            <a:spLocks noGrp="1"/>
          </p:cNvSpPr>
          <p:nvPr>
            <p:ph type="title"/>
          </p:nvPr>
        </p:nvSpPr>
        <p:spPr/>
        <p:txBody>
          <a:bodyPr/>
          <a:lstStyle/>
          <a:p>
            <a:r>
              <a:rPr lang="da-DK" dirty="0"/>
              <a:t>Kanaler og vejen til salg</a:t>
            </a:r>
          </a:p>
        </p:txBody>
      </p:sp>
      <p:graphicFrame>
        <p:nvGraphicFramePr>
          <p:cNvPr id="3" name="Tabel 3">
            <a:extLst>
              <a:ext uri="{FF2B5EF4-FFF2-40B4-BE49-F238E27FC236}">
                <a16:creationId xmlns:a16="http://schemas.microsoft.com/office/drawing/2014/main" id="{B7823574-0E9D-56F9-FF03-3F958E02762C}"/>
              </a:ext>
            </a:extLst>
          </p:cNvPr>
          <p:cNvGraphicFramePr>
            <a:graphicFrameLocks noGrp="1"/>
          </p:cNvGraphicFramePr>
          <p:nvPr>
            <p:extLst>
              <p:ext uri="{D42A27DB-BD31-4B8C-83A1-F6EECF244321}">
                <p14:modId xmlns:p14="http://schemas.microsoft.com/office/powerpoint/2010/main" val="1300099593"/>
              </p:ext>
            </p:extLst>
          </p:nvPr>
        </p:nvGraphicFramePr>
        <p:xfrm>
          <a:off x="1165225" y="2009273"/>
          <a:ext cx="9434786" cy="3992880"/>
        </p:xfrm>
        <a:graphic>
          <a:graphicData uri="http://schemas.openxmlformats.org/drawingml/2006/table">
            <a:tbl>
              <a:tblPr firstRow="1" bandRow="1">
                <a:tableStyleId>{93296810-A885-4BE3-A3E7-6D5BEEA58F35}</a:tableStyleId>
              </a:tblPr>
              <a:tblGrid>
                <a:gridCol w="1730703">
                  <a:extLst>
                    <a:ext uri="{9D8B030D-6E8A-4147-A177-3AD203B41FA5}">
                      <a16:colId xmlns:a16="http://schemas.microsoft.com/office/drawing/2014/main" val="120232349"/>
                    </a:ext>
                  </a:extLst>
                </a:gridCol>
                <a:gridCol w="7704083">
                  <a:extLst>
                    <a:ext uri="{9D8B030D-6E8A-4147-A177-3AD203B41FA5}">
                      <a16:colId xmlns:a16="http://schemas.microsoft.com/office/drawing/2014/main" val="3088837345"/>
                    </a:ext>
                  </a:extLst>
                </a:gridCol>
              </a:tblGrid>
              <a:tr h="370840">
                <a:tc>
                  <a:txBody>
                    <a:bodyPr/>
                    <a:lstStyle/>
                    <a:p>
                      <a:r>
                        <a:rPr lang="da-DK" b="0" dirty="0">
                          <a:solidFill>
                            <a:schemeClr val="tx1"/>
                          </a:solidFill>
                        </a:rPr>
                        <a:t>KANAL</a:t>
                      </a:r>
                    </a:p>
                  </a:txBody>
                  <a:tcPr>
                    <a:solidFill>
                      <a:srgbClr val="82B299">
                        <a:alpha val="30980"/>
                      </a:srgbClr>
                    </a:solidFill>
                  </a:tcPr>
                </a:tc>
                <a:tc>
                  <a:txBody>
                    <a:bodyPr/>
                    <a:lstStyle/>
                    <a:p>
                      <a:r>
                        <a:rPr lang="da-DK" b="0" dirty="0">
                          <a:solidFill>
                            <a:schemeClr val="tx1"/>
                          </a:solidFill>
                        </a:rPr>
                        <a:t>VEJEN TIL SALG</a:t>
                      </a:r>
                    </a:p>
                  </a:txBody>
                  <a:tcPr>
                    <a:solidFill>
                      <a:srgbClr val="82B299">
                        <a:alpha val="30980"/>
                      </a:srgbClr>
                    </a:solidFill>
                  </a:tcPr>
                </a:tc>
                <a:extLst>
                  <a:ext uri="{0D108BD9-81ED-4DB2-BD59-A6C34878D82A}">
                    <a16:rowId xmlns:a16="http://schemas.microsoft.com/office/drawing/2014/main" val="1416476935"/>
                  </a:ext>
                </a:extLst>
              </a:tr>
              <a:tr h="370840">
                <a:tc>
                  <a:txBody>
                    <a:bodyPr/>
                    <a:lstStyle/>
                    <a:p>
                      <a:r>
                        <a:rPr lang="da-DK" sz="1400" dirty="0"/>
                        <a:t>Webshoppen</a:t>
                      </a:r>
                      <a:endParaRPr lang="da-DK" sz="1400" dirty="0">
                        <a:latin typeface="Verdana" panose="020B0604030504040204" pitchFamily="34" charset="0"/>
                        <a:ea typeface="Verdana" panose="020B0604030504040204" pitchFamily="34" charset="0"/>
                      </a:endParaRPr>
                    </a:p>
                  </a:txBody>
                  <a:tcPr>
                    <a:solidFill>
                      <a:srgbClr val="82B299">
                        <a:alpha val="30980"/>
                      </a:srgbClr>
                    </a:solidFill>
                  </a:tcPr>
                </a:tc>
                <a:tc>
                  <a:txBody>
                    <a:bodyPr/>
                    <a:lstStyle/>
                    <a:p>
                      <a:r>
                        <a:rPr lang="da-DK" sz="1400" dirty="0"/>
                        <a:t>Varerne præsenteres, og kunden kan købe varer, som er på lager.</a:t>
                      </a:r>
                      <a:endParaRPr lang="da-DK" sz="1400" dirty="0">
                        <a:latin typeface="Verdana" panose="020B0604030504040204" pitchFamily="34" charset="0"/>
                        <a:ea typeface="Verdana" panose="020B0604030504040204" pitchFamily="34" charset="0"/>
                      </a:endParaRPr>
                    </a:p>
                  </a:txBody>
                  <a:tcPr>
                    <a:solidFill>
                      <a:srgbClr val="82B299">
                        <a:alpha val="30980"/>
                      </a:srgbClr>
                    </a:solidFill>
                  </a:tcPr>
                </a:tc>
                <a:extLst>
                  <a:ext uri="{0D108BD9-81ED-4DB2-BD59-A6C34878D82A}">
                    <a16:rowId xmlns:a16="http://schemas.microsoft.com/office/drawing/2014/main" val="2514882474"/>
                  </a:ext>
                </a:extLst>
              </a:tr>
              <a:tr h="370840">
                <a:tc>
                  <a:txBody>
                    <a:bodyPr/>
                    <a:lstStyle/>
                    <a:p>
                      <a:r>
                        <a:rPr lang="da-DK" sz="1400" dirty="0"/>
                        <a:t>Instagram</a:t>
                      </a:r>
                      <a:endParaRPr lang="da-DK" sz="1400" dirty="0">
                        <a:latin typeface="Verdana" panose="020B0604030504040204" pitchFamily="34" charset="0"/>
                        <a:ea typeface="Verdana" panose="020B0604030504040204" pitchFamily="34" charset="0"/>
                      </a:endParaRPr>
                    </a:p>
                  </a:txBody>
                  <a:tcPr>
                    <a:solidFill>
                      <a:srgbClr val="82B299">
                        <a:alpha val="30980"/>
                      </a:srgbClr>
                    </a:solidFill>
                  </a:tcPr>
                </a:tc>
                <a:tc>
                  <a:txBody>
                    <a:bodyPr/>
                    <a:lstStyle/>
                    <a:p>
                      <a:r>
                        <a:rPr lang="da-DK" sz="1400" dirty="0"/>
                        <a:t>Opslag lægges ud, som viser varerne Det er muligt via klik på varen at gå videre til direkte køb.</a:t>
                      </a:r>
                      <a:endParaRPr lang="da-DK" sz="1400" dirty="0">
                        <a:latin typeface="Verdana" panose="020B0604030504040204" pitchFamily="34" charset="0"/>
                        <a:ea typeface="Verdana" panose="020B0604030504040204" pitchFamily="34" charset="0"/>
                      </a:endParaRPr>
                    </a:p>
                  </a:txBody>
                  <a:tcPr>
                    <a:solidFill>
                      <a:srgbClr val="82B299">
                        <a:alpha val="30980"/>
                      </a:srgbClr>
                    </a:solidFill>
                  </a:tcPr>
                </a:tc>
                <a:extLst>
                  <a:ext uri="{0D108BD9-81ED-4DB2-BD59-A6C34878D82A}">
                    <a16:rowId xmlns:a16="http://schemas.microsoft.com/office/drawing/2014/main" val="2678720320"/>
                  </a:ext>
                </a:extLst>
              </a:tr>
              <a:tr h="370840">
                <a:tc>
                  <a:txBody>
                    <a:bodyPr/>
                    <a:lstStyle/>
                    <a:p>
                      <a:r>
                        <a:rPr lang="da-DK" sz="1400" dirty="0"/>
                        <a:t>Facebook</a:t>
                      </a:r>
                      <a:endParaRPr lang="da-DK" sz="1400" dirty="0">
                        <a:latin typeface="Verdana" panose="020B0604030504040204" pitchFamily="34" charset="0"/>
                        <a:ea typeface="Verdana" panose="020B0604030504040204" pitchFamily="34" charset="0"/>
                      </a:endParaRPr>
                    </a:p>
                  </a:txBody>
                  <a:tcPr>
                    <a:solidFill>
                      <a:srgbClr val="82B299">
                        <a:alpha val="3098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sz="1400" kern="1200" dirty="0">
                          <a:solidFill>
                            <a:schemeClr val="dk1"/>
                          </a:solidFill>
                        </a:rPr>
                        <a:t>Her lægges opslag ud, der viser varer. Det er igen muligt at gå videre til et direkte køb af varen.</a:t>
                      </a:r>
                      <a:endParaRPr lang="da-DK" sz="1400" dirty="0">
                        <a:latin typeface="Verdana" panose="020B0604030504040204" pitchFamily="34" charset="0"/>
                        <a:ea typeface="Verdana" panose="020B0604030504040204" pitchFamily="34" charset="0"/>
                      </a:endParaRPr>
                    </a:p>
                  </a:txBody>
                  <a:tcPr>
                    <a:solidFill>
                      <a:srgbClr val="82B299">
                        <a:alpha val="30980"/>
                      </a:srgbClr>
                    </a:solidFill>
                  </a:tcPr>
                </a:tc>
                <a:extLst>
                  <a:ext uri="{0D108BD9-81ED-4DB2-BD59-A6C34878D82A}">
                    <a16:rowId xmlns:a16="http://schemas.microsoft.com/office/drawing/2014/main" val="4253073928"/>
                  </a:ext>
                </a:extLst>
              </a:tr>
              <a:tr h="370840">
                <a:tc>
                  <a:txBody>
                    <a:bodyPr/>
                    <a:lstStyle/>
                    <a:p>
                      <a:r>
                        <a:rPr lang="da-DK" sz="1400" dirty="0"/>
                        <a:t>Snapchat</a:t>
                      </a:r>
                      <a:endParaRPr lang="da-DK" sz="1400" dirty="0">
                        <a:latin typeface="Verdana" panose="020B0604030504040204" pitchFamily="34" charset="0"/>
                        <a:ea typeface="Verdana" panose="020B0604030504040204" pitchFamily="34" charset="0"/>
                      </a:endParaRPr>
                    </a:p>
                  </a:txBody>
                  <a:tcPr>
                    <a:solidFill>
                      <a:srgbClr val="82B299">
                        <a:alpha val="30980"/>
                      </a:srgbClr>
                    </a:solidFill>
                  </a:tcPr>
                </a:tc>
                <a:tc>
                  <a:txBody>
                    <a:bodyPr/>
                    <a:lstStyle/>
                    <a:p>
                      <a:r>
                        <a:rPr lang="da-DK" sz="1400" dirty="0"/>
                        <a:t>Virksomheden lægger en reklame i en story med mulighed for link til køb.</a:t>
                      </a:r>
                      <a:endParaRPr lang="da-DK" sz="1400" dirty="0">
                        <a:latin typeface="Verdana" panose="020B0604030504040204" pitchFamily="34" charset="0"/>
                        <a:ea typeface="Verdana" panose="020B0604030504040204" pitchFamily="34" charset="0"/>
                      </a:endParaRPr>
                    </a:p>
                  </a:txBody>
                  <a:tcPr>
                    <a:solidFill>
                      <a:srgbClr val="82B299">
                        <a:alpha val="30980"/>
                      </a:srgbClr>
                    </a:solidFill>
                  </a:tcPr>
                </a:tc>
                <a:extLst>
                  <a:ext uri="{0D108BD9-81ED-4DB2-BD59-A6C34878D82A}">
                    <a16:rowId xmlns:a16="http://schemas.microsoft.com/office/drawing/2014/main" val="2056434538"/>
                  </a:ext>
                </a:extLst>
              </a:tr>
              <a:tr h="370840">
                <a:tc>
                  <a:txBody>
                    <a:bodyPr/>
                    <a:lstStyle/>
                    <a:p>
                      <a:r>
                        <a:rPr lang="da-DK" sz="1400" dirty="0"/>
                        <a:t>Markedspladser</a:t>
                      </a:r>
                      <a:endParaRPr lang="da-DK" sz="1400" dirty="0">
                        <a:latin typeface="Verdana" panose="020B0604030504040204" pitchFamily="34" charset="0"/>
                        <a:ea typeface="Verdana" panose="020B0604030504040204" pitchFamily="34" charset="0"/>
                      </a:endParaRPr>
                    </a:p>
                  </a:txBody>
                  <a:tcPr>
                    <a:solidFill>
                      <a:srgbClr val="82B299">
                        <a:alpha val="30980"/>
                      </a:srgbClr>
                    </a:solidFill>
                  </a:tcPr>
                </a:tc>
                <a:tc>
                  <a:txBody>
                    <a:bodyPr/>
                    <a:lstStyle/>
                    <a:p>
                      <a:r>
                        <a:rPr lang="da-DK" altLang="da-DK" sz="1400" kern="1200" dirty="0">
                          <a:solidFill>
                            <a:schemeClr val="dk1"/>
                          </a:solidFill>
                        </a:rPr>
                        <a:t>Produkter lægges på en markedsplads (fx Amazon), og kunderne kan søge og finde flere ens varer, og vælge den bedste eller billigste.</a:t>
                      </a:r>
                      <a:endParaRPr lang="da-DK" sz="1400" kern="1200" dirty="0">
                        <a:solidFill>
                          <a:schemeClr val="dk1"/>
                        </a:solidFill>
                        <a:latin typeface="Verdana" panose="020B0604030504040204" pitchFamily="34" charset="0"/>
                        <a:ea typeface="Verdana" panose="020B0604030504040204" pitchFamily="34" charset="0"/>
                        <a:cs typeface="+mn-cs"/>
                      </a:endParaRPr>
                    </a:p>
                  </a:txBody>
                  <a:tcPr>
                    <a:solidFill>
                      <a:srgbClr val="82B299">
                        <a:alpha val="30980"/>
                      </a:srgbClr>
                    </a:solidFill>
                  </a:tcPr>
                </a:tc>
                <a:extLst>
                  <a:ext uri="{0D108BD9-81ED-4DB2-BD59-A6C34878D82A}">
                    <a16:rowId xmlns:a16="http://schemas.microsoft.com/office/drawing/2014/main" val="1076209751"/>
                  </a:ext>
                </a:extLst>
              </a:tr>
              <a:tr h="370840">
                <a:tc>
                  <a:txBody>
                    <a:bodyPr/>
                    <a:lstStyle/>
                    <a:p>
                      <a:r>
                        <a:rPr lang="da-DK" sz="1400" dirty="0"/>
                        <a:t>Apps</a:t>
                      </a:r>
                      <a:endParaRPr lang="da-DK" sz="1400" dirty="0">
                        <a:latin typeface="Verdana" panose="020B0604030504040204" pitchFamily="34" charset="0"/>
                        <a:ea typeface="Verdana" panose="020B0604030504040204" pitchFamily="34" charset="0"/>
                      </a:endParaRPr>
                    </a:p>
                  </a:txBody>
                  <a:tcPr>
                    <a:solidFill>
                      <a:srgbClr val="82B299">
                        <a:alpha val="3098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da-DK" sz="1400" b="0" u="none" strike="noStrike" cap="none" normalizeH="0" baseline="0" dirty="0">
                          <a:ln>
                            <a:noFill/>
                          </a:ln>
                          <a:solidFill>
                            <a:srgbClr val="303030"/>
                          </a:solidFill>
                          <a:effectLst/>
                        </a:rPr>
                        <a:t>Udviklet af virksomheder som fx H&amp;M og </a:t>
                      </a:r>
                      <a:r>
                        <a:rPr kumimoji="0" lang="da-DK" altLang="da-DK" sz="1400" b="0" u="none" strike="noStrike" cap="none" normalizeH="0" baseline="0" dirty="0" err="1">
                          <a:ln>
                            <a:noFill/>
                          </a:ln>
                          <a:solidFill>
                            <a:srgbClr val="303030"/>
                          </a:solidFill>
                          <a:effectLst/>
                        </a:rPr>
                        <a:t>Zalando</a:t>
                      </a:r>
                      <a:r>
                        <a:rPr kumimoji="0" lang="da-DK" altLang="da-DK" sz="1400" b="0" u="none" strike="noStrike" cap="none" normalizeH="0" baseline="0" dirty="0">
                          <a:ln>
                            <a:noFill/>
                          </a:ln>
                          <a:solidFill>
                            <a:srgbClr val="303030"/>
                          </a:solidFill>
                          <a:effectLst/>
                        </a:rPr>
                        <a:t>, hvorfra kunderne kan købe direkte.</a:t>
                      </a:r>
                      <a:endParaRPr lang="da-DK" sz="1400" dirty="0">
                        <a:latin typeface="Verdana" panose="020B0604030504040204" pitchFamily="34" charset="0"/>
                        <a:ea typeface="Verdana" panose="020B0604030504040204" pitchFamily="34" charset="0"/>
                      </a:endParaRPr>
                    </a:p>
                  </a:txBody>
                  <a:tcPr>
                    <a:solidFill>
                      <a:srgbClr val="82B299">
                        <a:alpha val="30980"/>
                      </a:srgbClr>
                    </a:solidFill>
                  </a:tcPr>
                </a:tc>
                <a:extLst>
                  <a:ext uri="{0D108BD9-81ED-4DB2-BD59-A6C34878D82A}">
                    <a16:rowId xmlns:a16="http://schemas.microsoft.com/office/drawing/2014/main" val="1868793762"/>
                  </a:ext>
                </a:extLst>
              </a:tr>
              <a:tr h="370840">
                <a:tc>
                  <a:txBody>
                    <a:bodyPr/>
                    <a:lstStyle/>
                    <a:p>
                      <a:r>
                        <a:rPr lang="da-DK" sz="1400" dirty="0"/>
                        <a:t>Google</a:t>
                      </a:r>
                      <a:endParaRPr lang="da-DK" sz="1400" dirty="0">
                        <a:latin typeface="Verdana" panose="020B0604030504040204" pitchFamily="34" charset="0"/>
                        <a:ea typeface="Verdana" panose="020B0604030504040204" pitchFamily="34" charset="0"/>
                      </a:endParaRPr>
                    </a:p>
                  </a:txBody>
                  <a:tcPr>
                    <a:solidFill>
                      <a:srgbClr val="82B299">
                        <a:alpha val="30980"/>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400" b="0" u="none" strike="noStrike" cap="none" normalizeH="0" baseline="0" dirty="0">
                          <a:ln>
                            <a:noFill/>
                          </a:ln>
                          <a:solidFill>
                            <a:srgbClr val="303030"/>
                          </a:solidFill>
                          <a:effectLst/>
                        </a:rPr>
                        <a:t>Ved søgning viser Google produkterne, hvis der er lavet en god søgeordsoptimering SEO. Man kan  købe Google </a:t>
                      </a:r>
                      <a:r>
                        <a:rPr kumimoji="0" lang="da-DK" altLang="da-DK" sz="1400" b="0" u="none" strike="noStrike" cap="none" normalizeH="0" baseline="0" dirty="0" err="1">
                          <a:ln>
                            <a:noFill/>
                          </a:ln>
                          <a:solidFill>
                            <a:srgbClr val="303030"/>
                          </a:solidFill>
                          <a:effectLst/>
                        </a:rPr>
                        <a:t>Ads</a:t>
                      </a:r>
                      <a:r>
                        <a:rPr kumimoji="0" lang="da-DK" altLang="da-DK" sz="1400" b="0" u="none" strike="noStrike" cap="none" normalizeH="0" baseline="0" dirty="0">
                          <a:ln>
                            <a:noFill/>
                          </a:ln>
                          <a:solidFill>
                            <a:srgbClr val="303030"/>
                          </a:solidFill>
                          <a:effectLst/>
                        </a:rPr>
                        <a:t>. For at komme frem på Google shopping skal virksomheden betale og levere specifikke oplysninger. Begge dele kan lede direkte over i et køb.</a:t>
                      </a:r>
                      <a:endParaRPr lang="da-DK" sz="1400" dirty="0">
                        <a:latin typeface="Verdana" panose="020B0604030504040204" pitchFamily="34" charset="0"/>
                        <a:ea typeface="Verdana" panose="020B0604030504040204" pitchFamily="34" charset="0"/>
                      </a:endParaRPr>
                    </a:p>
                  </a:txBody>
                  <a:tcPr>
                    <a:solidFill>
                      <a:srgbClr val="82B299">
                        <a:alpha val="30980"/>
                      </a:srgbClr>
                    </a:solidFill>
                  </a:tcPr>
                </a:tc>
                <a:extLst>
                  <a:ext uri="{0D108BD9-81ED-4DB2-BD59-A6C34878D82A}">
                    <a16:rowId xmlns:a16="http://schemas.microsoft.com/office/drawing/2014/main" val="3992719163"/>
                  </a:ext>
                </a:extLst>
              </a:tr>
              <a:tr h="370840">
                <a:tc>
                  <a:txBody>
                    <a:bodyPr/>
                    <a:lstStyle/>
                    <a:p>
                      <a:r>
                        <a:rPr lang="en-US" sz="1400" noProof="0" dirty="0"/>
                        <a:t>Affiliate</a:t>
                      </a:r>
                      <a:r>
                        <a:rPr lang="da-DK" sz="1400" dirty="0"/>
                        <a:t> (influencer)</a:t>
                      </a:r>
                      <a:endParaRPr lang="da-DK" sz="1400" dirty="0">
                        <a:latin typeface="Verdana" panose="020B0604030504040204" pitchFamily="34" charset="0"/>
                        <a:ea typeface="Verdana" panose="020B0604030504040204" pitchFamily="34" charset="0"/>
                      </a:endParaRPr>
                    </a:p>
                  </a:txBody>
                  <a:tcPr>
                    <a:solidFill>
                      <a:srgbClr val="82B299">
                        <a:alpha val="3098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da-DK" sz="1400" b="0" u="none" strike="noStrike" cap="none" normalizeH="0" baseline="0" dirty="0">
                          <a:ln>
                            <a:noFill/>
                          </a:ln>
                          <a:solidFill>
                            <a:srgbClr val="303030"/>
                          </a:solidFill>
                          <a:effectLst/>
                        </a:rPr>
                        <a:t>Her betaler virksomheden fx en blogger, youtuber eller instagrammer for at omtale en vare på sin blog og laver et direkte link over til varen (der evt. kan købes med rabat).</a:t>
                      </a:r>
                      <a:endParaRPr lang="da-DK" sz="1400" dirty="0">
                        <a:latin typeface="Verdana" panose="020B0604030504040204" pitchFamily="34" charset="0"/>
                        <a:ea typeface="Verdana" panose="020B0604030504040204" pitchFamily="34" charset="0"/>
                      </a:endParaRPr>
                    </a:p>
                  </a:txBody>
                  <a:tcPr>
                    <a:solidFill>
                      <a:srgbClr val="82B299">
                        <a:alpha val="30980"/>
                      </a:srgbClr>
                    </a:solidFill>
                  </a:tcPr>
                </a:tc>
                <a:extLst>
                  <a:ext uri="{0D108BD9-81ED-4DB2-BD59-A6C34878D82A}">
                    <a16:rowId xmlns:a16="http://schemas.microsoft.com/office/drawing/2014/main" val="1168436752"/>
                  </a:ext>
                </a:extLst>
              </a:tr>
            </a:tbl>
          </a:graphicData>
        </a:graphic>
      </p:graphicFrame>
      <p:sp>
        <p:nvSpPr>
          <p:cNvPr id="5" name="AutoShape 2">
            <a:hlinkClick r:id="rId2"/>
            <a:extLst>
              <a:ext uri="{FF2B5EF4-FFF2-40B4-BE49-F238E27FC236}">
                <a16:creationId xmlns:a16="http://schemas.microsoft.com/office/drawing/2014/main" id="{055C2C0B-123C-E2D3-D2D2-F890DA837A8D}"/>
              </a:ext>
            </a:extLst>
          </p:cNvPr>
          <p:cNvSpPr>
            <a:spLocks noChangeAspect="1" noChangeArrowheads="1"/>
          </p:cNvSpPr>
          <p:nvPr/>
        </p:nvSpPr>
        <p:spPr bwMode="auto">
          <a:xfrm>
            <a:off x="1100138" y="-1800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3">
            <a:hlinkClick r:id="rId3"/>
            <a:extLst>
              <a:ext uri="{FF2B5EF4-FFF2-40B4-BE49-F238E27FC236}">
                <a16:creationId xmlns:a16="http://schemas.microsoft.com/office/drawing/2014/main" id="{1364940B-04CE-A739-B855-84CA944E6824}"/>
              </a:ext>
            </a:extLst>
          </p:cNvPr>
          <p:cNvSpPr>
            <a:spLocks noChangeAspect="1" noChangeArrowheads="1"/>
          </p:cNvSpPr>
          <p:nvPr/>
        </p:nvSpPr>
        <p:spPr bwMode="auto">
          <a:xfrm>
            <a:off x="860425" y="-13573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7" name="AutoShape 4">
            <a:hlinkClick r:id="rId4"/>
            <a:extLst>
              <a:ext uri="{FF2B5EF4-FFF2-40B4-BE49-F238E27FC236}">
                <a16:creationId xmlns:a16="http://schemas.microsoft.com/office/drawing/2014/main" id="{6037C817-09D9-CCDB-CF75-DC423E4E9FE1}"/>
              </a:ext>
            </a:extLst>
          </p:cNvPr>
          <p:cNvSpPr>
            <a:spLocks noChangeAspect="1" noChangeArrowheads="1"/>
          </p:cNvSpPr>
          <p:nvPr/>
        </p:nvSpPr>
        <p:spPr bwMode="auto">
          <a:xfrm>
            <a:off x="815975" y="-9159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8" name="AutoShape 5">
            <a:hlinkClick r:id="rId5"/>
            <a:extLst>
              <a:ext uri="{FF2B5EF4-FFF2-40B4-BE49-F238E27FC236}">
                <a16:creationId xmlns:a16="http://schemas.microsoft.com/office/drawing/2014/main" id="{FB00F3DD-E9D7-EA71-FB31-205A16199D53}"/>
              </a:ext>
            </a:extLst>
          </p:cNvPr>
          <p:cNvSpPr>
            <a:spLocks noChangeAspect="1" noChangeArrowheads="1"/>
          </p:cNvSpPr>
          <p:nvPr/>
        </p:nvSpPr>
        <p:spPr bwMode="auto">
          <a:xfrm>
            <a:off x="790575"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9" name="AutoShape 6">
            <a:hlinkClick r:id="rId6"/>
            <a:extLst>
              <a:ext uri="{FF2B5EF4-FFF2-40B4-BE49-F238E27FC236}">
                <a16:creationId xmlns:a16="http://schemas.microsoft.com/office/drawing/2014/main" id="{08EBF4AF-F153-26F3-1530-ED89681D5639}"/>
              </a:ext>
            </a:extLst>
          </p:cNvPr>
          <p:cNvSpPr>
            <a:spLocks noChangeAspect="1" noChangeArrowheads="1"/>
          </p:cNvSpPr>
          <p:nvPr/>
        </p:nvSpPr>
        <p:spPr bwMode="auto">
          <a:xfrm>
            <a:off x="1311275" y="-3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0" name="AutoShape 7">
            <a:hlinkClick r:id="rId7"/>
            <a:extLst>
              <a:ext uri="{FF2B5EF4-FFF2-40B4-BE49-F238E27FC236}">
                <a16:creationId xmlns:a16="http://schemas.microsoft.com/office/drawing/2014/main" id="{7D99800D-2835-D80E-34C1-1EF1A520EC35}"/>
              </a:ext>
            </a:extLst>
          </p:cNvPr>
          <p:cNvSpPr>
            <a:spLocks noChangeAspect="1" noChangeArrowheads="1"/>
          </p:cNvSpPr>
          <p:nvPr/>
        </p:nvSpPr>
        <p:spPr bwMode="auto">
          <a:xfrm>
            <a:off x="468313" y="409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1" name="AutoShape 8">
            <a:hlinkClick r:id="rId8"/>
            <a:extLst>
              <a:ext uri="{FF2B5EF4-FFF2-40B4-BE49-F238E27FC236}">
                <a16:creationId xmlns:a16="http://schemas.microsoft.com/office/drawing/2014/main" id="{A3DA9CC2-C10E-EB19-8CF6-052C9FBC6168}"/>
              </a:ext>
            </a:extLst>
          </p:cNvPr>
          <p:cNvSpPr>
            <a:spLocks noChangeAspect="1" noChangeArrowheads="1"/>
          </p:cNvSpPr>
          <p:nvPr/>
        </p:nvSpPr>
        <p:spPr bwMode="auto">
          <a:xfrm>
            <a:off x="2262188" y="8524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2" name="AutoShape 9">
            <a:hlinkClick r:id="rId9"/>
            <a:extLst>
              <a:ext uri="{FF2B5EF4-FFF2-40B4-BE49-F238E27FC236}">
                <a16:creationId xmlns:a16="http://schemas.microsoft.com/office/drawing/2014/main" id="{34DB86DC-163D-134F-F5E6-E237F1C93019}"/>
              </a:ext>
            </a:extLst>
          </p:cNvPr>
          <p:cNvSpPr>
            <a:spLocks noChangeAspect="1" noChangeArrowheads="1"/>
          </p:cNvSpPr>
          <p:nvPr/>
        </p:nvSpPr>
        <p:spPr bwMode="auto">
          <a:xfrm>
            <a:off x="1562100" y="14462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1486869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EC0E5-A257-64DD-994D-AACBEBF01A62}"/>
              </a:ext>
            </a:extLst>
          </p:cNvPr>
          <p:cNvSpPr>
            <a:spLocks noGrp="1"/>
          </p:cNvSpPr>
          <p:nvPr>
            <p:ph type="title"/>
          </p:nvPr>
        </p:nvSpPr>
        <p:spPr>
          <a:xfrm>
            <a:off x="511907" y="300159"/>
            <a:ext cx="10923347" cy="677011"/>
          </a:xfrm>
        </p:spPr>
        <p:txBody>
          <a:bodyPr/>
          <a:lstStyle/>
          <a:p>
            <a:r>
              <a:rPr lang="da-DK" sz="4000" dirty="0"/>
              <a:t>Digital markedsføring </a:t>
            </a:r>
            <a:r>
              <a:rPr lang="da-DK" sz="2000" dirty="0"/>
              <a:t>– få styr på de nye platforme?</a:t>
            </a:r>
            <a:endParaRPr lang="da-DK" dirty="0"/>
          </a:p>
        </p:txBody>
      </p:sp>
      <p:sp>
        <p:nvSpPr>
          <p:cNvPr id="3" name="Pladsholder til tekst 2">
            <a:extLst>
              <a:ext uri="{FF2B5EF4-FFF2-40B4-BE49-F238E27FC236}">
                <a16:creationId xmlns:a16="http://schemas.microsoft.com/office/drawing/2014/main" id="{B6D9C759-11B2-7267-86F4-8B419F0427E4}"/>
              </a:ext>
            </a:extLst>
          </p:cNvPr>
          <p:cNvSpPr txBox="1">
            <a:spLocks/>
          </p:cNvSpPr>
          <p:nvPr/>
        </p:nvSpPr>
        <p:spPr>
          <a:xfrm>
            <a:off x="595530" y="1335624"/>
            <a:ext cx="9788690" cy="4473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b="1" dirty="0">
              <a:latin typeface="Verdana" panose="020B0604030504040204" pitchFamily="34" charset="0"/>
              <a:ea typeface="Verdana" panose="020B0604030504040204" pitchFamily="34" charset="0"/>
            </a:endParaRPr>
          </a:p>
          <a:p>
            <a:pPr marL="0" indent="0">
              <a:buNone/>
            </a:pPr>
            <a:endParaRPr lang="da-DK" sz="2000" b="1" dirty="0">
              <a:latin typeface="Verdana" panose="020B0604030504040204" pitchFamily="34" charset="0"/>
              <a:ea typeface="Verdana" panose="020B0604030504040204" pitchFamily="34" charset="0"/>
            </a:endParaRPr>
          </a:p>
          <a:p>
            <a:pPr marL="0" indent="0">
              <a:buNone/>
            </a:pPr>
            <a:endParaRPr lang="da-DK" sz="1100" b="1" dirty="0">
              <a:latin typeface="Verdana" panose="020B0604030504040204" pitchFamily="34" charset="0"/>
              <a:ea typeface="Verdana" panose="020B0604030504040204" pitchFamily="34" charset="0"/>
            </a:endParaRPr>
          </a:p>
          <a:p>
            <a:pPr marL="0" indent="0">
              <a:buNone/>
            </a:pPr>
            <a:endParaRPr lang="da-DK" sz="2000" b="1" dirty="0">
              <a:latin typeface="Verdana" panose="020B0604030504040204" pitchFamily="34" charset="0"/>
              <a:ea typeface="Verdana" panose="020B0604030504040204" pitchFamily="34" charset="0"/>
            </a:endParaRPr>
          </a:p>
          <a:p>
            <a:pPr marL="0" indent="0" defTabSz="357188">
              <a:buNone/>
            </a:pPr>
            <a:r>
              <a:rPr lang="da-DK" sz="2000" b="1" dirty="0">
                <a:latin typeface="Verdana" panose="020B0604030504040204" pitchFamily="34" charset="0"/>
                <a:ea typeface="Verdana" panose="020B0604030504040204" pitchFamily="34" charset="0"/>
              </a:rPr>
              <a:t>	Dagens plan:</a:t>
            </a:r>
          </a:p>
        </p:txBody>
      </p:sp>
      <p:pic>
        <p:nvPicPr>
          <p:cNvPr id="4" name="Picture 4" descr="Billedresultat for brands">
            <a:extLst>
              <a:ext uri="{FF2B5EF4-FFF2-40B4-BE49-F238E27FC236}">
                <a16:creationId xmlns:a16="http://schemas.microsoft.com/office/drawing/2014/main" id="{D80AAD2C-87CD-138F-89D4-D4BB74243A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2445" y="2246504"/>
            <a:ext cx="4041775" cy="3689749"/>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indhold 8">
            <a:extLst>
              <a:ext uri="{FF2B5EF4-FFF2-40B4-BE49-F238E27FC236}">
                <a16:creationId xmlns:a16="http://schemas.microsoft.com/office/drawing/2014/main" id="{08B3A0D5-CC48-6A3E-01FE-AD2D092F5266}"/>
              </a:ext>
            </a:extLst>
          </p:cNvPr>
          <p:cNvSpPr txBox="1">
            <a:spLocks/>
          </p:cNvSpPr>
          <p:nvPr/>
        </p:nvSpPr>
        <p:spPr>
          <a:xfrm>
            <a:off x="1110538" y="3313959"/>
            <a:ext cx="6414869" cy="22215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80"/>
              </a:lnSpc>
              <a:spcBef>
                <a:spcPts val="200"/>
              </a:spcBef>
              <a:buFont typeface="Wingdings" panose="05000000000000000000" pitchFamily="2" charset="2"/>
              <a:buChar char="ü"/>
            </a:pPr>
            <a:r>
              <a:rPr lang="da-DK" sz="1800" dirty="0">
                <a:latin typeface="Verdana" panose="020B0604030504040204" pitchFamily="34" charset="0"/>
                <a:ea typeface="Verdana" panose="020B0604030504040204" pitchFamily="34" charset="0"/>
              </a:rPr>
              <a:t>Hvor er I digitalt?</a:t>
            </a:r>
          </a:p>
          <a:p>
            <a:pPr>
              <a:lnSpc>
                <a:spcPts val="2880"/>
              </a:lnSpc>
              <a:spcBef>
                <a:spcPts val="200"/>
              </a:spcBef>
              <a:buFont typeface="Wingdings" panose="05000000000000000000" pitchFamily="2" charset="2"/>
              <a:buChar char="ü"/>
            </a:pPr>
            <a:r>
              <a:rPr lang="da-DK" sz="1800" dirty="0">
                <a:latin typeface="Verdana" panose="020B0604030504040204" pitchFamily="34" charset="0"/>
                <a:ea typeface="Verdana" panose="020B0604030504040204" pitchFamily="34" charset="0"/>
              </a:rPr>
              <a:t>Hvor er virksomhederne digitalt?</a:t>
            </a:r>
          </a:p>
          <a:p>
            <a:pPr>
              <a:lnSpc>
                <a:spcPts val="2880"/>
              </a:lnSpc>
              <a:spcBef>
                <a:spcPts val="200"/>
              </a:spcBef>
              <a:buFont typeface="Wingdings" panose="05000000000000000000" pitchFamily="2" charset="2"/>
              <a:buChar char="ü"/>
            </a:pPr>
            <a:r>
              <a:rPr lang="da-DK" sz="1800" dirty="0">
                <a:latin typeface="Verdana" panose="020B0604030504040204" pitchFamily="34" charset="0"/>
                <a:ea typeface="Verdana" panose="020B0604030504040204" pitchFamily="34" charset="0"/>
              </a:rPr>
              <a:t>Personaer og kanaler</a:t>
            </a:r>
          </a:p>
          <a:p>
            <a:pPr>
              <a:lnSpc>
                <a:spcPts val="2880"/>
              </a:lnSpc>
              <a:spcBef>
                <a:spcPts val="200"/>
              </a:spcBef>
            </a:pPr>
            <a:r>
              <a:rPr lang="da-DK" sz="1800" dirty="0">
                <a:latin typeface="Verdana" panose="020B0604030504040204" pitchFamily="34" charset="0"/>
                <a:ea typeface="Verdana" panose="020B0604030504040204" pitchFamily="34" charset="0"/>
              </a:rPr>
              <a:t>Lav jeres egen digitale markedsføring</a:t>
            </a:r>
          </a:p>
        </p:txBody>
      </p:sp>
    </p:spTree>
    <p:extLst>
      <p:ext uri="{BB962C8B-B14F-4D97-AF65-F5344CB8AC3E}">
        <p14:creationId xmlns:p14="http://schemas.microsoft.com/office/powerpoint/2010/main" val="2342640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754491-17FE-A187-63C2-761DCCC116CF}"/>
              </a:ext>
            </a:extLst>
          </p:cNvPr>
          <p:cNvSpPr>
            <a:spLocks noGrp="1"/>
          </p:cNvSpPr>
          <p:nvPr>
            <p:ph type="title"/>
          </p:nvPr>
        </p:nvSpPr>
        <p:spPr>
          <a:xfrm>
            <a:off x="511907" y="300159"/>
            <a:ext cx="10854298" cy="677011"/>
          </a:xfrm>
        </p:spPr>
        <p:txBody>
          <a:bodyPr/>
          <a:lstStyle/>
          <a:p>
            <a:r>
              <a:rPr lang="da-DK" dirty="0"/>
              <a:t>Opgave: Udarbejd 2-3 digitale elementer</a:t>
            </a:r>
          </a:p>
        </p:txBody>
      </p:sp>
      <p:pic>
        <p:nvPicPr>
          <p:cNvPr id="11" name="Billede 10">
            <a:extLst>
              <a:ext uri="{FF2B5EF4-FFF2-40B4-BE49-F238E27FC236}">
                <a16:creationId xmlns:a16="http://schemas.microsoft.com/office/drawing/2014/main" id="{393D6CAA-ED81-6DE3-BA43-DAF9E77CB48C}"/>
              </a:ext>
            </a:extLst>
          </p:cNvPr>
          <p:cNvPicPr>
            <a:picLocks noChangeAspect="1"/>
          </p:cNvPicPr>
          <p:nvPr/>
        </p:nvPicPr>
        <p:blipFill>
          <a:blip r:embed="rId2"/>
          <a:stretch>
            <a:fillRect/>
          </a:stretch>
        </p:blipFill>
        <p:spPr>
          <a:xfrm>
            <a:off x="683414" y="1734316"/>
            <a:ext cx="1619476" cy="3734321"/>
          </a:xfrm>
          <a:prstGeom prst="rect">
            <a:avLst/>
          </a:prstGeom>
        </p:spPr>
      </p:pic>
      <p:sp>
        <p:nvSpPr>
          <p:cNvPr id="12" name="Rektangel 11">
            <a:extLst>
              <a:ext uri="{FF2B5EF4-FFF2-40B4-BE49-F238E27FC236}">
                <a16:creationId xmlns:a16="http://schemas.microsoft.com/office/drawing/2014/main" id="{4D9631F1-6C7F-2ADE-2A39-8A1A005100A1}"/>
              </a:ext>
            </a:extLst>
          </p:cNvPr>
          <p:cNvSpPr/>
          <p:nvPr/>
        </p:nvSpPr>
        <p:spPr>
          <a:xfrm>
            <a:off x="0" y="5694977"/>
            <a:ext cx="10079421" cy="914343"/>
          </a:xfrm>
          <a:prstGeom prst="rect">
            <a:avLst/>
          </a:prstGeom>
          <a:solidFill>
            <a:srgbClr val="82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latin typeface="Verdana" panose="020B0604030504040204" pitchFamily="34" charset="0"/>
              <a:ea typeface="Verdana" panose="020B0604030504040204" pitchFamily="34" charset="0"/>
            </a:endParaRPr>
          </a:p>
        </p:txBody>
      </p:sp>
      <p:sp>
        <p:nvSpPr>
          <p:cNvPr id="13" name="Tekstfelt 12">
            <a:extLst>
              <a:ext uri="{FF2B5EF4-FFF2-40B4-BE49-F238E27FC236}">
                <a16:creationId xmlns:a16="http://schemas.microsoft.com/office/drawing/2014/main" id="{91149AB8-B4B4-E87A-5C63-1CAA6F05C7BE}"/>
              </a:ext>
            </a:extLst>
          </p:cNvPr>
          <p:cNvSpPr txBox="1"/>
          <p:nvPr/>
        </p:nvSpPr>
        <p:spPr>
          <a:xfrm>
            <a:off x="729243" y="5921315"/>
            <a:ext cx="8967649" cy="461665"/>
          </a:xfrm>
          <a:prstGeom prst="rect">
            <a:avLst/>
          </a:prstGeom>
          <a:noFill/>
        </p:spPr>
        <p:txBody>
          <a:bodyPr wrap="square" rtlCol="0">
            <a:spAutoFit/>
          </a:bodyPr>
          <a:lstStyle/>
          <a:p>
            <a:r>
              <a:rPr lang="da-DK" sz="2400" dirty="0">
                <a:solidFill>
                  <a:schemeClr val="bg1"/>
                </a:solidFill>
              </a:rPr>
              <a:t>Lav en kunderejse, en annonce, en blog og/eller en video</a:t>
            </a:r>
          </a:p>
        </p:txBody>
      </p:sp>
      <p:sp>
        <p:nvSpPr>
          <p:cNvPr id="14" name="Ligebenet trekant 13">
            <a:extLst>
              <a:ext uri="{FF2B5EF4-FFF2-40B4-BE49-F238E27FC236}">
                <a16:creationId xmlns:a16="http://schemas.microsoft.com/office/drawing/2014/main" id="{893FCBDC-4384-8306-FE9D-53EAB663F282}"/>
              </a:ext>
            </a:extLst>
          </p:cNvPr>
          <p:cNvSpPr/>
          <p:nvPr/>
        </p:nvSpPr>
        <p:spPr>
          <a:xfrm rot="5400000">
            <a:off x="2044108" y="3553932"/>
            <a:ext cx="1711842" cy="313661"/>
          </a:xfrm>
          <a:prstGeom prst="triangle">
            <a:avLst/>
          </a:prstGeom>
          <a:solidFill>
            <a:srgbClr val="FDC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a:extLst>
              <a:ext uri="{FF2B5EF4-FFF2-40B4-BE49-F238E27FC236}">
                <a16:creationId xmlns:a16="http://schemas.microsoft.com/office/drawing/2014/main" id="{A0312720-3D51-A6E0-989B-F634DD563493}"/>
              </a:ext>
            </a:extLst>
          </p:cNvPr>
          <p:cNvSpPr txBox="1"/>
          <p:nvPr/>
        </p:nvSpPr>
        <p:spPr>
          <a:xfrm>
            <a:off x="3497168" y="2939756"/>
            <a:ext cx="6485616" cy="1631216"/>
          </a:xfrm>
          <a:prstGeom prst="rect">
            <a:avLst/>
          </a:prstGeom>
          <a:noFill/>
        </p:spPr>
        <p:txBody>
          <a:bodyPr wrap="square" rtlCol="0">
            <a:spAutoFit/>
          </a:bodyPr>
          <a:lstStyle/>
          <a:p>
            <a:r>
              <a:rPr lang="da-DK" sz="2000" dirty="0"/>
              <a:t>Målet er øget antal af mandlige kunder i Matas</a:t>
            </a:r>
          </a:p>
          <a:p>
            <a:r>
              <a:rPr lang="da-DK" sz="2000" dirty="0"/>
              <a:t>Målet er at øge omsætningen for Matas produkter til mænd</a:t>
            </a:r>
          </a:p>
          <a:p>
            <a:endParaRPr lang="da-DK" sz="2000" dirty="0"/>
          </a:p>
          <a:p>
            <a:r>
              <a:rPr lang="da-DK" sz="2000" i="1" dirty="0"/>
              <a:t>Husk at tænk i budskaber</a:t>
            </a:r>
            <a:r>
              <a:rPr lang="da-DK" sz="2000" i="1"/>
              <a:t>, kunderejser, målgruppe</a:t>
            </a:r>
            <a:r>
              <a:rPr lang="da-DK" sz="2000" i="1" dirty="0"/>
              <a:t>/persona, AIDA og kanal</a:t>
            </a:r>
          </a:p>
        </p:txBody>
      </p:sp>
      <p:sp>
        <p:nvSpPr>
          <p:cNvPr id="16" name="Rektangel 15">
            <a:extLst>
              <a:ext uri="{FF2B5EF4-FFF2-40B4-BE49-F238E27FC236}">
                <a16:creationId xmlns:a16="http://schemas.microsoft.com/office/drawing/2014/main" id="{B712B0B7-FBE0-3EC9-5000-6881CE0B97DD}"/>
              </a:ext>
            </a:extLst>
          </p:cNvPr>
          <p:cNvSpPr/>
          <p:nvPr/>
        </p:nvSpPr>
        <p:spPr>
          <a:xfrm>
            <a:off x="3264195" y="2530549"/>
            <a:ext cx="6815226" cy="2413591"/>
          </a:xfrm>
          <a:prstGeom prst="rect">
            <a:avLst/>
          </a:prstGeom>
          <a:noFill/>
          <a:ln>
            <a:solidFill>
              <a:srgbClr val="82B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723832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EC0E5-A257-64DD-994D-AACBEBF01A62}"/>
              </a:ext>
            </a:extLst>
          </p:cNvPr>
          <p:cNvSpPr>
            <a:spLocks noGrp="1"/>
          </p:cNvSpPr>
          <p:nvPr>
            <p:ph type="title"/>
          </p:nvPr>
        </p:nvSpPr>
        <p:spPr>
          <a:xfrm>
            <a:off x="511907" y="300159"/>
            <a:ext cx="10923347" cy="677011"/>
          </a:xfrm>
        </p:spPr>
        <p:txBody>
          <a:bodyPr/>
          <a:lstStyle/>
          <a:p>
            <a:r>
              <a:rPr lang="da-DK" sz="4000" dirty="0"/>
              <a:t>Husk evaluering</a:t>
            </a:r>
            <a:endParaRPr lang="da-DK" dirty="0"/>
          </a:p>
        </p:txBody>
      </p:sp>
      <p:pic>
        <p:nvPicPr>
          <p:cNvPr id="4" name="Picture 4" descr="Billedresultat for brands">
            <a:extLst>
              <a:ext uri="{FF2B5EF4-FFF2-40B4-BE49-F238E27FC236}">
                <a16:creationId xmlns:a16="http://schemas.microsoft.com/office/drawing/2014/main" id="{D80AAD2C-87CD-138F-89D4-D4BB74243A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2445" y="2246504"/>
            <a:ext cx="4041775" cy="3689749"/>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indhold 8">
            <a:extLst>
              <a:ext uri="{FF2B5EF4-FFF2-40B4-BE49-F238E27FC236}">
                <a16:creationId xmlns:a16="http://schemas.microsoft.com/office/drawing/2014/main" id="{08B3A0D5-CC48-6A3E-01FE-AD2D092F5266}"/>
              </a:ext>
            </a:extLst>
          </p:cNvPr>
          <p:cNvSpPr txBox="1">
            <a:spLocks/>
          </p:cNvSpPr>
          <p:nvPr/>
        </p:nvSpPr>
        <p:spPr>
          <a:xfrm>
            <a:off x="1110538" y="3313959"/>
            <a:ext cx="6414869" cy="22215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80"/>
              </a:lnSpc>
              <a:spcBef>
                <a:spcPts val="200"/>
              </a:spcBef>
              <a:buFont typeface="Wingdings" panose="05000000000000000000" pitchFamily="2" charset="2"/>
              <a:buChar char="ü"/>
            </a:pPr>
            <a:r>
              <a:rPr lang="da-DK" sz="1800" dirty="0">
                <a:latin typeface="Verdana" panose="020B0604030504040204" pitchFamily="34" charset="0"/>
                <a:ea typeface="Verdana" panose="020B0604030504040204" pitchFamily="34" charset="0"/>
              </a:rPr>
              <a:t>Hvor er I digitalt?</a:t>
            </a:r>
          </a:p>
          <a:p>
            <a:pPr>
              <a:lnSpc>
                <a:spcPts val="2880"/>
              </a:lnSpc>
              <a:spcBef>
                <a:spcPts val="200"/>
              </a:spcBef>
              <a:buFont typeface="Wingdings" panose="05000000000000000000" pitchFamily="2" charset="2"/>
              <a:buChar char="ü"/>
            </a:pPr>
            <a:r>
              <a:rPr lang="da-DK" sz="1800" dirty="0">
                <a:latin typeface="Verdana" panose="020B0604030504040204" pitchFamily="34" charset="0"/>
                <a:ea typeface="Verdana" panose="020B0604030504040204" pitchFamily="34" charset="0"/>
              </a:rPr>
              <a:t>Hvor er virksomhederne digitalt?</a:t>
            </a:r>
          </a:p>
          <a:p>
            <a:pPr>
              <a:lnSpc>
                <a:spcPts val="2880"/>
              </a:lnSpc>
              <a:spcBef>
                <a:spcPts val="200"/>
              </a:spcBef>
              <a:buFont typeface="Wingdings" panose="05000000000000000000" pitchFamily="2" charset="2"/>
              <a:buChar char="ü"/>
            </a:pPr>
            <a:r>
              <a:rPr lang="da-DK" sz="1800" dirty="0">
                <a:latin typeface="Verdana" panose="020B0604030504040204" pitchFamily="34" charset="0"/>
                <a:ea typeface="Verdana" panose="020B0604030504040204" pitchFamily="34" charset="0"/>
              </a:rPr>
              <a:t>Personaer og kanaler</a:t>
            </a:r>
          </a:p>
          <a:p>
            <a:pPr>
              <a:lnSpc>
                <a:spcPts val="2880"/>
              </a:lnSpc>
              <a:spcBef>
                <a:spcPts val="200"/>
              </a:spcBef>
              <a:buFont typeface="Wingdings" panose="05000000000000000000" pitchFamily="2" charset="2"/>
              <a:buChar char="ü"/>
            </a:pPr>
            <a:r>
              <a:rPr lang="da-DK" sz="1800" dirty="0">
                <a:latin typeface="Verdana" panose="020B0604030504040204" pitchFamily="34" charset="0"/>
                <a:ea typeface="Verdana" panose="020B0604030504040204" pitchFamily="34" charset="0"/>
              </a:rPr>
              <a:t>Lav jeres egen digitale markedsføring</a:t>
            </a:r>
          </a:p>
        </p:txBody>
      </p:sp>
    </p:spTree>
    <p:extLst>
      <p:ext uri="{BB962C8B-B14F-4D97-AF65-F5344CB8AC3E}">
        <p14:creationId xmlns:p14="http://schemas.microsoft.com/office/powerpoint/2010/main" val="3369614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FE8961B0-7F3A-410B-8A76-26CE38E5E43F}" type="slidenum">
              <a:rPr lang="da-DK" smtClean="0"/>
              <a:pPr/>
              <a:t>25</a:t>
            </a:fld>
            <a:endParaRPr lang="da-DK"/>
          </a:p>
        </p:txBody>
      </p:sp>
      <p:sp>
        <p:nvSpPr>
          <p:cNvPr id="3" name="Pladsholder til indhold 2"/>
          <p:cNvSpPr>
            <a:spLocks noGrp="1"/>
          </p:cNvSpPr>
          <p:nvPr>
            <p:ph sz="quarter" idx="13"/>
          </p:nvPr>
        </p:nvSpPr>
        <p:spPr/>
        <p:txBody>
          <a:bodyPr/>
          <a:lstStyle/>
          <a:p>
            <a:pPr marL="0" indent="0">
              <a:buNone/>
            </a:pPr>
            <a:r>
              <a:rPr lang="da-DK" dirty="0"/>
              <a:t>Det har være en fornøjelse.</a:t>
            </a:r>
          </a:p>
          <a:p>
            <a:pPr marL="0" indent="0">
              <a:buNone/>
            </a:pPr>
            <a:endParaRPr lang="da-DK" dirty="0"/>
          </a:p>
          <a:p>
            <a:pPr marL="0" indent="0">
              <a:buNone/>
            </a:pPr>
            <a:endParaRPr lang="da-DK" dirty="0"/>
          </a:p>
        </p:txBody>
      </p:sp>
      <p:sp>
        <p:nvSpPr>
          <p:cNvPr id="4" name="Titel 3"/>
          <p:cNvSpPr>
            <a:spLocks noGrp="1"/>
          </p:cNvSpPr>
          <p:nvPr>
            <p:ph type="title"/>
          </p:nvPr>
        </p:nvSpPr>
        <p:spPr/>
        <p:txBody>
          <a:bodyPr/>
          <a:lstStyle/>
          <a:p>
            <a:pPr algn="ctr"/>
            <a:r>
              <a:rPr lang="da-DK" dirty="0"/>
              <a:t>Tak for i dag</a:t>
            </a:r>
            <a:r>
              <a:rPr lang="da-DK" dirty="0">
                <a:sym typeface="Wingdings" panose="05000000000000000000" pitchFamily="2" charset="2"/>
              </a:rPr>
              <a:t></a:t>
            </a:r>
            <a:endParaRPr lang="da-DK" dirty="0"/>
          </a:p>
        </p:txBody>
      </p:sp>
      <p:pic>
        <p:nvPicPr>
          <p:cNvPr id="5" name="Billede 4"/>
          <p:cNvPicPr>
            <a:picLocks noChangeAspect="1"/>
          </p:cNvPicPr>
          <p:nvPr/>
        </p:nvPicPr>
        <p:blipFill>
          <a:blip r:embed="rId2"/>
          <a:stretch>
            <a:fillRect/>
          </a:stretch>
        </p:blipFill>
        <p:spPr>
          <a:xfrm>
            <a:off x="-6901444" y="-5355976"/>
            <a:ext cx="26060400" cy="17373600"/>
          </a:xfrm>
          <a:prstGeom prst="rect">
            <a:avLst/>
          </a:prstGeom>
        </p:spPr>
      </p:pic>
      <p:pic>
        <p:nvPicPr>
          <p:cNvPr id="6" name="Billede 5">
            <a:hlinkClick r:id="rId3"/>
            <a:extLst>
              <a:ext uri="{FF2B5EF4-FFF2-40B4-BE49-F238E27FC236}">
                <a16:creationId xmlns:a16="http://schemas.microsoft.com/office/drawing/2014/main" id="{0441AA41-F1AA-4DC2-9D9F-11132008DA51}"/>
              </a:ext>
            </a:extLst>
          </p:cNvPr>
          <p:cNvPicPr>
            <a:picLocks noChangeAspect="1"/>
          </p:cNvPicPr>
          <p:nvPr/>
        </p:nvPicPr>
        <p:blipFill>
          <a:blip r:embed="rId4"/>
          <a:stretch>
            <a:fillRect/>
          </a:stretch>
        </p:blipFill>
        <p:spPr>
          <a:xfrm>
            <a:off x="8476457" y="4914076"/>
            <a:ext cx="1255675" cy="995711"/>
          </a:xfrm>
          <a:prstGeom prst="rect">
            <a:avLst/>
          </a:prstGeom>
          <a:ln>
            <a:solidFill>
              <a:schemeClr val="accent1"/>
            </a:solidFill>
          </a:ln>
        </p:spPr>
      </p:pic>
    </p:spTree>
    <p:extLst>
      <p:ext uri="{BB962C8B-B14F-4D97-AF65-F5344CB8AC3E}">
        <p14:creationId xmlns:p14="http://schemas.microsoft.com/office/powerpoint/2010/main" val="3137293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2F8F6C-B5F5-DA0A-306D-2018DAFD06A9}"/>
              </a:ext>
            </a:extLst>
          </p:cNvPr>
          <p:cNvSpPr>
            <a:spLocks noGrp="1"/>
          </p:cNvSpPr>
          <p:nvPr>
            <p:ph type="title"/>
          </p:nvPr>
        </p:nvSpPr>
        <p:spPr/>
        <p:txBody>
          <a:bodyPr/>
          <a:lstStyle/>
          <a:p>
            <a:r>
              <a:rPr lang="da-DK" dirty="0"/>
              <a:t>Tusind tak for nu</a:t>
            </a:r>
          </a:p>
        </p:txBody>
      </p:sp>
      <p:sp>
        <p:nvSpPr>
          <p:cNvPr id="3" name="Pladsholder til tekst 2">
            <a:extLst>
              <a:ext uri="{FF2B5EF4-FFF2-40B4-BE49-F238E27FC236}">
                <a16:creationId xmlns:a16="http://schemas.microsoft.com/office/drawing/2014/main" id="{86DF9400-98BC-BEC1-EB49-A8859F547B75}"/>
              </a:ext>
            </a:extLst>
          </p:cNvPr>
          <p:cNvSpPr>
            <a:spLocks noGrp="1"/>
          </p:cNvSpPr>
          <p:nvPr>
            <p:ph type="body" idx="1"/>
          </p:nvPr>
        </p:nvSpPr>
        <p:spPr/>
        <p:txBody>
          <a:bodyPr/>
          <a:lstStyle/>
          <a:p>
            <a:r>
              <a:rPr lang="da-DK" dirty="0"/>
              <a:t>Håber vi ses igen </a:t>
            </a:r>
            <a:r>
              <a:rPr lang="da-DK" dirty="0">
                <a:sym typeface="Wingdings" panose="05000000000000000000" pitchFamily="2" charset="2"/>
              </a:rPr>
              <a:t></a:t>
            </a:r>
            <a:endParaRPr lang="da-DK" dirty="0"/>
          </a:p>
        </p:txBody>
      </p:sp>
    </p:spTree>
    <p:extLst>
      <p:ext uri="{BB962C8B-B14F-4D97-AF65-F5344CB8AC3E}">
        <p14:creationId xmlns:p14="http://schemas.microsoft.com/office/powerpoint/2010/main" val="2287607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EC0E5-A257-64DD-994D-AACBEBF01A62}"/>
              </a:ext>
            </a:extLst>
          </p:cNvPr>
          <p:cNvSpPr>
            <a:spLocks noGrp="1"/>
          </p:cNvSpPr>
          <p:nvPr>
            <p:ph type="title"/>
          </p:nvPr>
        </p:nvSpPr>
        <p:spPr>
          <a:xfrm>
            <a:off x="511907" y="300159"/>
            <a:ext cx="10923347" cy="677011"/>
          </a:xfrm>
        </p:spPr>
        <p:txBody>
          <a:bodyPr/>
          <a:lstStyle/>
          <a:p>
            <a:r>
              <a:rPr lang="da-DK" sz="4000" dirty="0"/>
              <a:t>Ekstra</a:t>
            </a:r>
            <a:endParaRPr lang="da-DK" dirty="0"/>
          </a:p>
        </p:txBody>
      </p:sp>
      <p:pic>
        <p:nvPicPr>
          <p:cNvPr id="4" name="Picture 4" descr="Billedresultat for brands">
            <a:extLst>
              <a:ext uri="{FF2B5EF4-FFF2-40B4-BE49-F238E27FC236}">
                <a16:creationId xmlns:a16="http://schemas.microsoft.com/office/drawing/2014/main" id="{D80AAD2C-87CD-138F-89D4-D4BB74243A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2445" y="2246504"/>
            <a:ext cx="4041775" cy="3689749"/>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indhold 8">
            <a:extLst>
              <a:ext uri="{FF2B5EF4-FFF2-40B4-BE49-F238E27FC236}">
                <a16:creationId xmlns:a16="http://schemas.microsoft.com/office/drawing/2014/main" id="{08B3A0D5-CC48-6A3E-01FE-AD2D092F5266}"/>
              </a:ext>
            </a:extLst>
          </p:cNvPr>
          <p:cNvSpPr txBox="1">
            <a:spLocks/>
          </p:cNvSpPr>
          <p:nvPr/>
        </p:nvSpPr>
        <p:spPr>
          <a:xfrm>
            <a:off x="1110538" y="3313959"/>
            <a:ext cx="6414869" cy="22215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80"/>
              </a:lnSpc>
              <a:spcBef>
                <a:spcPts val="200"/>
              </a:spcBef>
            </a:pPr>
            <a:r>
              <a:rPr lang="da-DK" sz="1800" dirty="0">
                <a:latin typeface="Verdana" panose="020B0604030504040204" pitchFamily="34" charset="0"/>
                <a:ea typeface="Verdana" panose="020B0604030504040204" pitchFamily="34" charset="0"/>
              </a:rPr>
              <a:t>Google </a:t>
            </a:r>
            <a:r>
              <a:rPr lang="da-DK" sz="1800" dirty="0" err="1">
                <a:latin typeface="Verdana" panose="020B0604030504040204" pitchFamily="34" charset="0"/>
                <a:ea typeface="Verdana" panose="020B0604030504040204" pitchFamily="34" charset="0"/>
              </a:rPr>
              <a:t>Adwords</a:t>
            </a:r>
            <a:r>
              <a:rPr lang="da-DK" sz="1800" dirty="0">
                <a:latin typeface="Verdana" panose="020B0604030504040204" pitchFamily="34" charset="0"/>
                <a:ea typeface="Verdana" panose="020B0604030504040204" pitchFamily="34" charset="0"/>
              </a:rPr>
              <a:t> – hvis der er tid</a:t>
            </a:r>
          </a:p>
        </p:txBody>
      </p:sp>
    </p:spTree>
    <p:extLst>
      <p:ext uri="{BB962C8B-B14F-4D97-AF65-F5344CB8AC3E}">
        <p14:creationId xmlns:p14="http://schemas.microsoft.com/office/powerpoint/2010/main" val="2468695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EC0E5-A257-64DD-994D-AACBEBF01A62}"/>
              </a:ext>
            </a:extLst>
          </p:cNvPr>
          <p:cNvSpPr>
            <a:spLocks noGrp="1"/>
          </p:cNvSpPr>
          <p:nvPr>
            <p:ph type="title"/>
          </p:nvPr>
        </p:nvSpPr>
        <p:spPr>
          <a:xfrm>
            <a:off x="511907" y="300159"/>
            <a:ext cx="10923347" cy="677011"/>
          </a:xfrm>
        </p:spPr>
        <p:txBody>
          <a:bodyPr/>
          <a:lstStyle/>
          <a:p>
            <a:r>
              <a:rPr lang="da-DK" dirty="0"/>
              <a:t>Skriv ”</a:t>
            </a:r>
            <a:r>
              <a:rPr lang="da-DK" dirty="0" err="1"/>
              <a:t>sneakers</a:t>
            </a:r>
            <a:r>
              <a:rPr lang="da-DK" dirty="0"/>
              <a:t>” i Google browseren</a:t>
            </a:r>
          </a:p>
        </p:txBody>
      </p:sp>
      <p:sp>
        <p:nvSpPr>
          <p:cNvPr id="3" name="Tekstfelt 2">
            <a:extLst>
              <a:ext uri="{FF2B5EF4-FFF2-40B4-BE49-F238E27FC236}">
                <a16:creationId xmlns:a16="http://schemas.microsoft.com/office/drawing/2014/main" id="{E2F63FD3-63ED-F94E-12F6-DD943C8CA736}"/>
              </a:ext>
            </a:extLst>
          </p:cNvPr>
          <p:cNvSpPr txBox="1"/>
          <p:nvPr/>
        </p:nvSpPr>
        <p:spPr>
          <a:xfrm>
            <a:off x="899592" y="2168860"/>
            <a:ext cx="7200800" cy="646331"/>
          </a:xfrm>
          <a:prstGeom prst="rect">
            <a:avLst/>
          </a:prstGeom>
          <a:noFill/>
        </p:spPr>
        <p:txBody>
          <a:bodyPr wrap="square" rtlCol="0">
            <a:spAutoFit/>
          </a:bodyPr>
          <a:lstStyle/>
          <a:p>
            <a:endParaRPr lang="da-DK" dirty="0"/>
          </a:p>
          <a:p>
            <a:endParaRPr lang="da-DK" dirty="0"/>
          </a:p>
        </p:txBody>
      </p:sp>
      <p:sp>
        <p:nvSpPr>
          <p:cNvPr id="6" name="Magnetbånd 6">
            <a:extLst>
              <a:ext uri="{FF2B5EF4-FFF2-40B4-BE49-F238E27FC236}">
                <a16:creationId xmlns:a16="http://schemas.microsoft.com/office/drawing/2014/main" id="{76E32771-99B6-80E6-9577-F711D5C92626}"/>
              </a:ext>
            </a:extLst>
          </p:cNvPr>
          <p:cNvSpPr/>
          <p:nvPr/>
        </p:nvSpPr>
        <p:spPr>
          <a:xfrm>
            <a:off x="940341" y="1750090"/>
            <a:ext cx="5148571" cy="3634266"/>
          </a:xfrm>
          <a:prstGeom prst="flowChartMagneticTape">
            <a:avLst/>
          </a:prstGeom>
          <a:solidFill>
            <a:srgbClr val="82B299"/>
          </a:solidFill>
          <a:ln>
            <a:solidFill>
              <a:srgbClr val="82B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2000" dirty="0">
                <a:latin typeface="Verdana" panose="020B0604030504040204" pitchFamily="34" charset="0"/>
                <a:ea typeface="Verdana" panose="020B0604030504040204" pitchFamily="34" charset="0"/>
              </a:rPr>
              <a:t>Forestil dig, at du skal købe et par </a:t>
            </a:r>
            <a:r>
              <a:rPr lang="en-US" sz="2000" dirty="0">
                <a:latin typeface="Verdana" panose="020B0604030504040204" pitchFamily="34" charset="0"/>
                <a:ea typeface="Verdana" panose="020B0604030504040204" pitchFamily="34" charset="0"/>
              </a:rPr>
              <a:t>sneakers</a:t>
            </a:r>
            <a:r>
              <a:rPr lang="da-DK" sz="2000" dirty="0">
                <a:latin typeface="Verdana" panose="020B0604030504040204" pitchFamily="34" charset="0"/>
                <a:ea typeface="Verdana" panose="020B0604030504040204" pitchFamily="34" charset="0"/>
              </a:rPr>
              <a:t> til dig selv. </a:t>
            </a:r>
          </a:p>
          <a:p>
            <a:endParaRPr lang="da-DK" sz="2000" dirty="0">
              <a:latin typeface="Verdana" panose="020B0604030504040204" pitchFamily="34" charset="0"/>
              <a:ea typeface="Verdana" panose="020B0604030504040204" pitchFamily="34" charset="0"/>
            </a:endParaRPr>
          </a:p>
          <a:p>
            <a:r>
              <a:rPr lang="da-DK" sz="2000" dirty="0">
                <a:latin typeface="Verdana" panose="020B0604030504040204" pitchFamily="34" charset="0"/>
                <a:ea typeface="Verdana" panose="020B0604030504040204" pitchFamily="34" charset="0"/>
              </a:rPr>
              <a:t>Skriv ned hvilke løbesko du fandt og endnu vigtigere:  Hvordan du fandt dem.</a:t>
            </a:r>
          </a:p>
          <a:p>
            <a:pPr algn="ctr"/>
            <a:endParaRPr lang="da-DK" dirty="0"/>
          </a:p>
        </p:txBody>
      </p:sp>
      <p:pic>
        <p:nvPicPr>
          <p:cNvPr id="7" name="Pladsholder til indhold 10">
            <a:extLst>
              <a:ext uri="{FF2B5EF4-FFF2-40B4-BE49-F238E27FC236}">
                <a16:creationId xmlns:a16="http://schemas.microsoft.com/office/drawing/2014/main" id="{5EDB3547-A202-747E-79A3-26FDFED62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5648" y="3751788"/>
            <a:ext cx="3264177" cy="1794052"/>
          </a:xfrm>
          <a:prstGeom prst="rect">
            <a:avLst/>
          </a:prstGeom>
        </p:spPr>
      </p:pic>
    </p:spTree>
    <p:extLst>
      <p:ext uri="{BB962C8B-B14F-4D97-AF65-F5344CB8AC3E}">
        <p14:creationId xmlns:p14="http://schemas.microsoft.com/office/powerpoint/2010/main" val="2408922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B53731-CB5D-01C6-CBB5-C2349E6372A4}"/>
              </a:ext>
            </a:extLst>
          </p:cNvPr>
          <p:cNvSpPr>
            <a:spLocks noGrp="1"/>
          </p:cNvSpPr>
          <p:nvPr>
            <p:ph type="title"/>
          </p:nvPr>
        </p:nvSpPr>
        <p:spPr/>
        <p:txBody>
          <a:bodyPr/>
          <a:lstStyle/>
          <a:p>
            <a:r>
              <a:rPr lang="da-DK" dirty="0"/>
              <a:t>Google </a:t>
            </a:r>
            <a:r>
              <a:rPr lang="da-DK" dirty="0" err="1"/>
              <a:t>Adwords</a:t>
            </a:r>
            <a:endParaRPr lang="da-DK" dirty="0"/>
          </a:p>
        </p:txBody>
      </p:sp>
      <p:pic>
        <p:nvPicPr>
          <p:cNvPr id="3" name="Pladsholder til indhold 4">
            <a:extLst>
              <a:ext uri="{FF2B5EF4-FFF2-40B4-BE49-F238E27FC236}">
                <a16:creationId xmlns:a16="http://schemas.microsoft.com/office/drawing/2014/main" id="{EE98A6BA-38BF-E530-4CBB-B2388127AE27}"/>
              </a:ext>
            </a:extLst>
          </p:cNvPr>
          <p:cNvPicPr>
            <a:picLocks/>
          </p:cNvPicPr>
          <p:nvPr/>
        </p:nvPicPr>
        <p:blipFill rotWithShape="1">
          <a:blip r:embed="rId2"/>
          <a:srcRect l="-144" t="2327" r="2447" b="4629"/>
          <a:stretch/>
        </p:blipFill>
        <p:spPr>
          <a:xfrm>
            <a:off x="2555119" y="1768709"/>
            <a:ext cx="6804756" cy="4320480"/>
          </a:xfrm>
          <a:prstGeom prst="rect">
            <a:avLst/>
          </a:prstGeom>
        </p:spPr>
      </p:pic>
      <p:sp>
        <p:nvSpPr>
          <p:cNvPr id="4" name="Venstrepil 5">
            <a:extLst>
              <a:ext uri="{FF2B5EF4-FFF2-40B4-BE49-F238E27FC236}">
                <a16:creationId xmlns:a16="http://schemas.microsoft.com/office/drawing/2014/main" id="{3418FB63-637A-BE9A-E02A-F3D73A23AC4A}"/>
              </a:ext>
            </a:extLst>
          </p:cNvPr>
          <p:cNvSpPr/>
          <p:nvPr/>
        </p:nvSpPr>
        <p:spPr>
          <a:xfrm>
            <a:off x="4843332" y="2298199"/>
            <a:ext cx="4140460" cy="1404156"/>
          </a:xfrm>
          <a:prstGeom prst="leftArrow">
            <a:avLst/>
          </a:prstGeom>
          <a:solidFill>
            <a:srgbClr val="82B299"/>
          </a:solidFill>
          <a:ln>
            <a:solidFill>
              <a:srgbClr val="82B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Betalte annoncer</a:t>
            </a:r>
          </a:p>
          <a:p>
            <a:pPr algn="ctr"/>
            <a:r>
              <a:rPr lang="da-DK" dirty="0" err="1"/>
              <a:t>Paid</a:t>
            </a:r>
            <a:r>
              <a:rPr lang="da-DK" dirty="0"/>
              <a:t> Per </a:t>
            </a:r>
            <a:r>
              <a:rPr lang="da-DK" dirty="0" err="1"/>
              <a:t>Click</a:t>
            </a:r>
            <a:r>
              <a:rPr lang="da-DK" dirty="0"/>
              <a:t> (PPC)</a:t>
            </a:r>
          </a:p>
        </p:txBody>
      </p:sp>
      <p:sp>
        <p:nvSpPr>
          <p:cNvPr id="5" name="Venstrepil 6">
            <a:extLst>
              <a:ext uri="{FF2B5EF4-FFF2-40B4-BE49-F238E27FC236}">
                <a16:creationId xmlns:a16="http://schemas.microsoft.com/office/drawing/2014/main" id="{49D6FDBC-41CB-AED5-452B-DB8E8CD0B70E}"/>
              </a:ext>
            </a:extLst>
          </p:cNvPr>
          <p:cNvSpPr/>
          <p:nvPr/>
        </p:nvSpPr>
        <p:spPr>
          <a:xfrm>
            <a:off x="5219415" y="4577021"/>
            <a:ext cx="4140460" cy="1404156"/>
          </a:xfrm>
          <a:prstGeom prst="leftArrow">
            <a:avLst/>
          </a:prstGeom>
          <a:solidFill>
            <a:srgbClr val="82B299"/>
          </a:solidFill>
          <a:ln>
            <a:solidFill>
              <a:srgbClr val="82B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Organiske resultater</a:t>
            </a:r>
          </a:p>
          <a:p>
            <a:pPr algn="ctr"/>
            <a:r>
              <a:rPr lang="da-DK" dirty="0"/>
              <a:t>Sorteret efter relevans</a:t>
            </a:r>
          </a:p>
        </p:txBody>
      </p:sp>
    </p:spTree>
    <p:extLst>
      <p:ext uri="{BB962C8B-B14F-4D97-AF65-F5344CB8AC3E}">
        <p14:creationId xmlns:p14="http://schemas.microsoft.com/office/powerpoint/2010/main" val="3024117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A5BCA5-E076-4056-D6AF-852EC0AFE562}"/>
              </a:ext>
            </a:extLst>
          </p:cNvPr>
          <p:cNvSpPr>
            <a:spLocks noGrp="1"/>
          </p:cNvSpPr>
          <p:nvPr>
            <p:ph type="title"/>
          </p:nvPr>
        </p:nvSpPr>
        <p:spPr/>
        <p:txBody>
          <a:bodyPr/>
          <a:lstStyle/>
          <a:p>
            <a:r>
              <a:rPr lang="da-DK" dirty="0"/>
              <a:t>Hvem er I?</a:t>
            </a:r>
          </a:p>
        </p:txBody>
      </p:sp>
      <p:sp>
        <p:nvSpPr>
          <p:cNvPr id="3" name="Pladsholder til indhold 2">
            <a:extLst>
              <a:ext uri="{FF2B5EF4-FFF2-40B4-BE49-F238E27FC236}">
                <a16:creationId xmlns:a16="http://schemas.microsoft.com/office/drawing/2014/main" id="{25477253-398B-00EB-CB1D-BF65C93AC685}"/>
              </a:ext>
            </a:extLst>
          </p:cNvPr>
          <p:cNvSpPr txBox="1">
            <a:spLocks/>
          </p:cNvSpPr>
          <p:nvPr/>
        </p:nvSpPr>
        <p:spPr>
          <a:xfrm>
            <a:off x="1945758" y="2072948"/>
            <a:ext cx="7892173" cy="42473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dirty="0">
              <a:sym typeface="Wingdings" panose="05000000000000000000" pitchFamily="2" charset="2"/>
            </a:endParaRPr>
          </a:p>
          <a:p>
            <a:endParaRPr lang="da-DK" dirty="0">
              <a:sym typeface="Wingdings" panose="05000000000000000000" pitchFamily="2" charset="2"/>
            </a:endParaRPr>
          </a:p>
          <a:p>
            <a:pPr marL="0" indent="0">
              <a:lnSpc>
                <a:spcPct val="150000"/>
              </a:lnSpc>
              <a:buFont typeface="Arial" panose="020B0604020202020204" pitchFamily="34" charset="0"/>
              <a:buNone/>
            </a:pPr>
            <a:r>
              <a:rPr lang="da-DK" dirty="0">
                <a:sym typeface="Wingdings" panose="05000000000000000000" pitchFamily="2" charset="2"/>
              </a:rPr>
              <a:t>Lille præsentation:</a:t>
            </a:r>
          </a:p>
          <a:p>
            <a:pPr lvl="1"/>
            <a:r>
              <a:rPr lang="da-DK" sz="2000" dirty="0">
                <a:sym typeface="Wingdings" panose="05000000000000000000" pitchFamily="2" charset="2"/>
              </a:rPr>
              <a:t>Navn?</a:t>
            </a:r>
          </a:p>
          <a:p>
            <a:pPr lvl="1"/>
            <a:r>
              <a:rPr lang="da-DK" sz="2000" dirty="0">
                <a:sym typeface="Wingdings" panose="05000000000000000000" pitchFamily="2" charset="2"/>
              </a:rPr>
              <a:t>Hvad drømmer I om at blive?</a:t>
            </a:r>
          </a:p>
          <a:p>
            <a:pPr lvl="1"/>
            <a:r>
              <a:rPr lang="da-DK" sz="2000" dirty="0">
                <a:sym typeface="Wingdings" panose="05000000000000000000" pitchFamily="2" charset="2"/>
              </a:rPr>
              <a:t>Hvad laver I </a:t>
            </a:r>
            <a:r>
              <a:rPr lang="da-DK" sz="2000" dirty="0" err="1">
                <a:sym typeface="Wingdings" panose="05000000000000000000" pitchFamily="2" charset="2"/>
              </a:rPr>
              <a:t>i</a:t>
            </a:r>
            <a:r>
              <a:rPr lang="da-DK" sz="2000" dirty="0">
                <a:sym typeface="Wingdings" panose="05000000000000000000" pitchFamily="2" charset="2"/>
              </a:rPr>
              <a:t> jeres fritid?</a:t>
            </a:r>
          </a:p>
          <a:p>
            <a:pPr lvl="1"/>
            <a:endParaRPr lang="da-DK" dirty="0"/>
          </a:p>
        </p:txBody>
      </p:sp>
      <p:pic>
        <p:nvPicPr>
          <p:cNvPr id="4" name="Billede 3">
            <a:extLst>
              <a:ext uri="{FF2B5EF4-FFF2-40B4-BE49-F238E27FC236}">
                <a16:creationId xmlns:a16="http://schemas.microsoft.com/office/drawing/2014/main" id="{47C9A546-6B5E-8D2A-B7F4-042A7E287A9E}"/>
              </a:ext>
            </a:extLst>
          </p:cNvPr>
          <p:cNvPicPr>
            <a:picLocks noChangeAspect="1"/>
          </p:cNvPicPr>
          <p:nvPr/>
        </p:nvPicPr>
        <p:blipFill>
          <a:blip r:embed="rId2"/>
          <a:stretch>
            <a:fillRect/>
          </a:stretch>
        </p:blipFill>
        <p:spPr>
          <a:xfrm>
            <a:off x="6484402" y="3051143"/>
            <a:ext cx="3337996" cy="1972793"/>
          </a:xfrm>
          <a:prstGeom prst="rect">
            <a:avLst/>
          </a:prstGeom>
        </p:spPr>
      </p:pic>
    </p:spTree>
    <p:extLst>
      <p:ext uri="{BB962C8B-B14F-4D97-AF65-F5344CB8AC3E}">
        <p14:creationId xmlns:p14="http://schemas.microsoft.com/office/powerpoint/2010/main" val="2073922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5D06A-65F0-7A16-C011-FBA8E2E4AB4B}"/>
              </a:ext>
            </a:extLst>
          </p:cNvPr>
          <p:cNvSpPr>
            <a:spLocks noGrp="1"/>
          </p:cNvSpPr>
          <p:nvPr>
            <p:ph type="title"/>
          </p:nvPr>
        </p:nvSpPr>
        <p:spPr>
          <a:xfrm>
            <a:off x="511908" y="300159"/>
            <a:ext cx="9705980" cy="677011"/>
          </a:xfrm>
        </p:spPr>
        <p:txBody>
          <a:bodyPr/>
          <a:lstStyle/>
          <a:p>
            <a:r>
              <a:rPr lang="da-DK" dirty="0"/>
              <a:t>Søgemaskine optimering - SEO</a:t>
            </a:r>
          </a:p>
        </p:txBody>
      </p:sp>
      <p:sp>
        <p:nvSpPr>
          <p:cNvPr id="3" name="Pladsholder til indhold 2">
            <a:extLst>
              <a:ext uri="{FF2B5EF4-FFF2-40B4-BE49-F238E27FC236}">
                <a16:creationId xmlns:a16="http://schemas.microsoft.com/office/drawing/2014/main" id="{6D1D2E8E-CBBE-386B-1B46-C65ABD8FD4F0}"/>
              </a:ext>
            </a:extLst>
          </p:cNvPr>
          <p:cNvSpPr txBox="1">
            <a:spLocks/>
          </p:cNvSpPr>
          <p:nvPr/>
        </p:nvSpPr>
        <p:spPr>
          <a:xfrm>
            <a:off x="1372801" y="2113435"/>
            <a:ext cx="8351837" cy="27054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dirty="0"/>
              <a:t>	det handler om at komme på side 1 på Google</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#sneakers</a:t>
            </a:r>
          </a:p>
          <a:p>
            <a:pPr marL="0" indent="0">
              <a:buFont typeface="Arial" panose="020B0604020202020204" pitchFamily="34" charset="0"/>
              <a:buNone/>
            </a:pPr>
            <a:r>
              <a:rPr lang="da-DK" dirty="0"/>
              <a:t>#herre </a:t>
            </a:r>
            <a:r>
              <a:rPr lang="da-DK" dirty="0" err="1"/>
              <a:t>sneakers</a:t>
            </a:r>
            <a:endParaRPr lang="da-DK" dirty="0"/>
          </a:p>
          <a:p>
            <a:pPr marL="0" indent="0">
              <a:buFont typeface="Arial" panose="020B0604020202020204" pitchFamily="34" charset="0"/>
              <a:buNone/>
            </a:pPr>
            <a:r>
              <a:rPr lang="da-DK" dirty="0"/>
              <a:t>#nike </a:t>
            </a:r>
            <a:r>
              <a:rPr lang="da-DK" dirty="0" err="1"/>
              <a:t>free</a:t>
            </a:r>
            <a:r>
              <a:rPr lang="da-DK" dirty="0"/>
              <a:t> </a:t>
            </a:r>
            <a:r>
              <a:rPr lang="da-DK" dirty="0" err="1"/>
              <a:t>sneakers</a:t>
            </a:r>
            <a:endParaRPr lang="da-DK" dirty="0"/>
          </a:p>
        </p:txBody>
      </p:sp>
      <p:sp>
        <p:nvSpPr>
          <p:cNvPr id="4" name="Højrepil 4">
            <a:extLst>
              <a:ext uri="{FF2B5EF4-FFF2-40B4-BE49-F238E27FC236}">
                <a16:creationId xmlns:a16="http://schemas.microsoft.com/office/drawing/2014/main" id="{714F1485-AB32-BCEF-33F2-62EB4F00D7FE}"/>
              </a:ext>
            </a:extLst>
          </p:cNvPr>
          <p:cNvSpPr/>
          <p:nvPr/>
        </p:nvSpPr>
        <p:spPr>
          <a:xfrm>
            <a:off x="1516816" y="2221444"/>
            <a:ext cx="684076" cy="324036"/>
          </a:xfrm>
          <a:prstGeom prst="rightArrow">
            <a:avLst/>
          </a:prstGeom>
          <a:solidFill>
            <a:srgbClr val="82B299"/>
          </a:solidFill>
          <a:ln>
            <a:solidFill>
              <a:srgbClr val="82B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975070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39D03-990D-8E1E-615B-F3ED871929D9}"/>
              </a:ext>
            </a:extLst>
          </p:cNvPr>
          <p:cNvSpPr>
            <a:spLocks noGrp="1"/>
          </p:cNvSpPr>
          <p:nvPr>
            <p:ph type="title"/>
          </p:nvPr>
        </p:nvSpPr>
        <p:spPr>
          <a:xfrm>
            <a:off x="511907" y="300159"/>
            <a:ext cx="9982427" cy="677011"/>
          </a:xfrm>
        </p:spPr>
        <p:txBody>
          <a:bodyPr/>
          <a:lstStyle/>
          <a:p>
            <a:r>
              <a:rPr lang="da-DK" dirty="0"/>
              <a:t>SEO – sæt brugeren i centrum</a:t>
            </a:r>
          </a:p>
        </p:txBody>
      </p:sp>
      <p:pic>
        <p:nvPicPr>
          <p:cNvPr id="3" name="Billede 2">
            <a:extLst>
              <a:ext uri="{FF2B5EF4-FFF2-40B4-BE49-F238E27FC236}">
                <a16:creationId xmlns:a16="http://schemas.microsoft.com/office/drawing/2014/main" id="{FBDAE057-8AC3-9F10-2B4D-098511343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6285">
            <a:off x="7194883" y="3786610"/>
            <a:ext cx="2857500" cy="1476375"/>
          </a:xfrm>
          <a:prstGeom prst="rect">
            <a:avLst/>
          </a:prstGeom>
        </p:spPr>
      </p:pic>
      <p:sp>
        <p:nvSpPr>
          <p:cNvPr id="4" name="Pladsholder til indhold 2">
            <a:extLst>
              <a:ext uri="{FF2B5EF4-FFF2-40B4-BE49-F238E27FC236}">
                <a16:creationId xmlns:a16="http://schemas.microsoft.com/office/drawing/2014/main" id="{1D39656F-E812-612B-9C19-393885D1E05A}"/>
              </a:ext>
            </a:extLst>
          </p:cNvPr>
          <p:cNvSpPr txBox="1">
            <a:spLocks/>
          </p:cNvSpPr>
          <p:nvPr/>
        </p:nvSpPr>
        <p:spPr>
          <a:xfrm>
            <a:off x="1807247" y="1914404"/>
            <a:ext cx="8351837" cy="46434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latin typeface="Verdana" panose="020B0604030504040204" pitchFamily="34" charset="0"/>
                <a:ea typeface="Verdana" panose="020B0604030504040204" pitchFamily="34" charset="0"/>
              </a:rPr>
              <a:t>Lav relevant sprog/indhold i tekst</a:t>
            </a:r>
          </a:p>
          <a:p>
            <a:r>
              <a:rPr lang="da-DK" dirty="0">
                <a:latin typeface="Verdana" panose="020B0604030504040204" pitchFamily="34" charset="0"/>
                <a:ea typeface="Verdana" panose="020B0604030504040204" pitchFamily="34" charset="0"/>
              </a:rPr>
              <a:t>Tekst/indhold på søgerens præmisser</a:t>
            </a:r>
          </a:p>
          <a:p>
            <a:r>
              <a:rPr lang="da-DK" dirty="0">
                <a:latin typeface="Verdana" panose="020B0604030504040204" pitchFamily="34" charset="0"/>
                <a:ea typeface="Verdana" panose="020B0604030504040204" pitchFamily="34" charset="0"/>
              </a:rPr>
              <a:t>Hver side skal have unik overskrift/indhold</a:t>
            </a:r>
          </a:p>
          <a:p>
            <a:r>
              <a:rPr lang="da-DK" dirty="0">
                <a:latin typeface="Verdana" panose="020B0604030504040204" pitchFamily="34" charset="0"/>
                <a:ea typeface="Verdana" panose="020B0604030504040204" pitchFamily="34" charset="0"/>
              </a:rPr>
              <a:t>Vælg de rigtige søgeord og byg indholdet op omring dem</a:t>
            </a:r>
          </a:p>
          <a:p>
            <a:r>
              <a:rPr lang="da-DK" dirty="0">
                <a:latin typeface="Verdana" panose="020B0604030504040204" pitchFamily="34" charset="0"/>
                <a:ea typeface="Verdana" panose="020B0604030504040204" pitchFamily="34" charset="0"/>
              </a:rPr>
              <a:t>Vælg de rigtige indholdstyper</a:t>
            </a:r>
          </a:p>
          <a:p>
            <a:r>
              <a:rPr lang="da-DK" dirty="0">
                <a:latin typeface="Verdana" panose="020B0604030504040204" pitchFamily="34" charset="0"/>
                <a:ea typeface="Verdana" panose="020B0604030504040204" pitchFamily="34" charset="0"/>
              </a:rPr>
              <a:t>Mange besøgende, der konverterer (fra besøg til aktivitet på www)</a:t>
            </a:r>
          </a:p>
        </p:txBody>
      </p:sp>
      <p:pic>
        <p:nvPicPr>
          <p:cNvPr id="5" name="Billede 4">
            <a:extLst>
              <a:ext uri="{FF2B5EF4-FFF2-40B4-BE49-F238E27FC236}">
                <a16:creationId xmlns:a16="http://schemas.microsoft.com/office/drawing/2014/main" id="{D14B064C-D6DA-D9B3-C362-0E329E73D049}"/>
              </a:ext>
            </a:extLst>
          </p:cNvPr>
          <p:cNvPicPr>
            <a:picLocks noChangeAspect="1"/>
          </p:cNvPicPr>
          <p:nvPr/>
        </p:nvPicPr>
        <p:blipFill rotWithShape="1">
          <a:blip r:embed="rId3"/>
          <a:srcRect l="27163" t="18107" r="37007" b="24604"/>
          <a:stretch/>
        </p:blipFill>
        <p:spPr>
          <a:xfrm>
            <a:off x="3211402" y="2094422"/>
            <a:ext cx="3276364" cy="3492388"/>
          </a:xfrm>
          <a:prstGeom prst="rect">
            <a:avLst/>
          </a:prstGeom>
        </p:spPr>
      </p:pic>
    </p:spTree>
    <p:extLst>
      <p:ext uri="{BB962C8B-B14F-4D97-AF65-F5344CB8AC3E}">
        <p14:creationId xmlns:p14="http://schemas.microsoft.com/office/powerpoint/2010/main" val="269168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6650B-711F-E02F-4FE5-5C3B89DD96D4}"/>
              </a:ext>
            </a:extLst>
          </p:cNvPr>
          <p:cNvSpPr>
            <a:spLocks noGrp="1"/>
          </p:cNvSpPr>
          <p:nvPr>
            <p:ph type="title"/>
          </p:nvPr>
        </p:nvSpPr>
        <p:spPr>
          <a:xfrm>
            <a:off x="511907" y="300159"/>
            <a:ext cx="10971255" cy="677011"/>
          </a:xfrm>
        </p:spPr>
        <p:txBody>
          <a:bodyPr/>
          <a:lstStyle/>
          <a:p>
            <a:r>
              <a:rPr lang="da-DK" dirty="0"/>
              <a:t>Tekstannoncer – ses i google søgning</a:t>
            </a:r>
          </a:p>
        </p:txBody>
      </p:sp>
      <p:sp>
        <p:nvSpPr>
          <p:cNvPr id="3" name="Pladsholder til indhold 2">
            <a:extLst>
              <a:ext uri="{FF2B5EF4-FFF2-40B4-BE49-F238E27FC236}">
                <a16:creationId xmlns:a16="http://schemas.microsoft.com/office/drawing/2014/main" id="{E2E70968-5F7B-906E-75EF-B1D4B8EBE496}"/>
              </a:ext>
            </a:extLst>
          </p:cNvPr>
          <p:cNvSpPr txBox="1">
            <a:spLocks/>
          </p:cNvSpPr>
          <p:nvPr/>
        </p:nvSpPr>
        <p:spPr>
          <a:xfrm>
            <a:off x="1700922" y="1767025"/>
            <a:ext cx="8351837" cy="46434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Endelig </a:t>
            </a:r>
            <a:r>
              <a:rPr lang="da-DK" dirty="0" err="1"/>
              <a:t>webadresse</a:t>
            </a:r>
            <a:endParaRPr lang="da-DK" dirty="0"/>
          </a:p>
          <a:p>
            <a:r>
              <a:rPr lang="da-DK" dirty="0"/>
              <a:t>Overskrift 1 og 2 	</a:t>
            </a:r>
          </a:p>
          <a:p>
            <a:pPr marL="0" indent="0">
              <a:buFont typeface="Arial" panose="020B0604020202020204" pitchFamily="34" charset="0"/>
              <a:buNone/>
            </a:pPr>
            <a:r>
              <a:rPr lang="da-DK" dirty="0"/>
              <a:t>	Call to action CTA, fx [Køb her]</a:t>
            </a:r>
          </a:p>
          <a:p>
            <a:r>
              <a:rPr lang="da-DK" dirty="0"/>
              <a:t>Beskrivelse</a:t>
            </a:r>
          </a:p>
          <a:p>
            <a:pPr marL="0" indent="0">
              <a:buFont typeface="Arial" panose="020B0604020202020204" pitchFamily="34" charset="0"/>
              <a:buNone/>
            </a:pPr>
            <a:r>
              <a:rPr lang="da-DK" dirty="0"/>
              <a:t>	80 tegn + salgsargumenter + tjek 	konkurrenterne</a:t>
            </a:r>
          </a:p>
        </p:txBody>
      </p:sp>
      <p:pic>
        <p:nvPicPr>
          <p:cNvPr id="4" name="Billede 3">
            <a:extLst>
              <a:ext uri="{FF2B5EF4-FFF2-40B4-BE49-F238E27FC236}">
                <a16:creationId xmlns:a16="http://schemas.microsoft.com/office/drawing/2014/main" id="{2BCCBD38-4F9B-3ABF-7A82-B703A87B278C}"/>
              </a:ext>
            </a:extLst>
          </p:cNvPr>
          <p:cNvPicPr>
            <a:picLocks noChangeAspect="1"/>
          </p:cNvPicPr>
          <p:nvPr/>
        </p:nvPicPr>
        <p:blipFill rotWithShape="1">
          <a:blip r:embed="rId2"/>
          <a:srcRect l="9267" t="37799" r="50603" b="52047"/>
          <a:stretch/>
        </p:blipFill>
        <p:spPr>
          <a:xfrm>
            <a:off x="1484897" y="4935375"/>
            <a:ext cx="9327694" cy="1475087"/>
          </a:xfrm>
          <a:prstGeom prst="rect">
            <a:avLst/>
          </a:prstGeom>
        </p:spPr>
      </p:pic>
    </p:spTree>
    <p:extLst>
      <p:ext uri="{BB962C8B-B14F-4D97-AF65-F5344CB8AC3E}">
        <p14:creationId xmlns:p14="http://schemas.microsoft.com/office/powerpoint/2010/main" val="614168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30F0D1-2839-7631-CC0E-7D5E571DDE71}"/>
              </a:ext>
            </a:extLst>
          </p:cNvPr>
          <p:cNvSpPr>
            <a:spLocks noGrp="1"/>
          </p:cNvSpPr>
          <p:nvPr>
            <p:ph type="title"/>
          </p:nvPr>
        </p:nvSpPr>
        <p:spPr/>
        <p:txBody>
          <a:bodyPr/>
          <a:lstStyle/>
          <a:p>
            <a:r>
              <a:rPr lang="da-DK" dirty="0"/>
              <a:t>Shopping annoncer</a:t>
            </a:r>
          </a:p>
        </p:txBody>
      </p:sp>
      <p:sp>
        <p:nvSpPr>
          <p:cNvPr id="3" name="Pladsholder til indhold 2">
            <a:extLst>
              <a:ext uri="{FF2B5EF4-FFF2-40B4-BE49-F238E27FC236}">
                <a16:creationId xmlns:a16="http://schemas.microsoft.com/office/drawing/2014/main" id="{31785CF6-CDA8-2BCB-C2A6-09DDBD3D17B2}"/>
              </a:ext>
            </a:extLst>
          </p:cNvPr>
          <p:cNvSpPr txBox="1">
            <a:spLocks/>
          </p:cNvSpPr>
          <p:nvPr/>
        </p:nvSpPr>
        <p:spPr>
          <a:xfrm>
            <a:off x="1509535" y="1692598"/>
            <a:ext cx="8460939" cy="46434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placeret i en lille boks</a:t>
            </a:r>
          </a:p>
          <a:p>
            <a:r>
              <a:rPr lang="da-DK" dirty="0"/>
              <a:t>gode til at reklamere for varer i en webshop</a:t>
            </a:r>
          </a:p>
          <a:p>
            <a:pPr marL="0" indent="0">
              <a:buFont typeface="Arial" panose="020B0604020202020204" pitchFamily="34" charset="0"/>
              <a:buNone/>
            </a:pPr>
            <a:endParaRPr lang="da-DK" dirty="0"/>
          </a:p>
          <a:p>
            <a:pPr marL="0" indent="0">
              <a:buFont typeface="Arial" panose="020B0604020202020204" pitchFamily="34" charset="0"/>
              <a:buNone/>
            </a:pPr>
            <a:endParaRPr lang="da-DK" dirty="0"/>
          </a:p>
          <a:p>
            <a:pPr marL="0" indent="0">
              <a:buFont typeface="Arial" panose="020B0604020202020204" pitchFamily="34" charset="0"/>
              <a:buNone/>
            </a:pPr>
            <a:endParaRPr lang="da-DK" dirty="0"/>
          </a:p>
        </p:txBody>
      </p:sp>
      <p:pic>
        <p:nvPicPr>
          <p:cNvPr id="4" name="Billede 3">
            <a:extLst>
              <a:ext uri="{FF2B5EF4-FFF2-40B4-BE49-F238E27FC236}">
                <a16:creationId xmlns:a16="http://schemas.microsoft.com/office/drawing/2014/main" id="{A0B9C226-2BD5-56A4-0323-A9CF0A71157F}"/>
              </a:ext>
            </a:extLst>
          </p:cNvPr>
          <p:cNvPicPr>
            <a:picLocks noChangeAspect="1"/>
          </p:cNvPicPr>
          <p:nvPr/>
        </p:nvPicPr>
        <p:blipFill rotWithShape="1">
          <a:blip r:embed="rId2"/>
          <a:srcRect l="738" t="9005" r="52191" b="50064"/>
          <a:stretch/>
        </p:blipFill>
        <p:spPr>
          <a:xfrm>
            <a:off x="2130043" y="2807643"/>
            <a:ext cx="6492241" cy="3528392"/>
          </a:xfrm>
          <a:prstGeom prst="rect">
            <a:avLst/>
          </a:prstGeom>
          <a:ln>
            <a:noFill/>
          </a:ln>
          <a:effectLst>
            <a:softEdge rad="112500"/>
          </a:effectLst>
        </p:spPr>
      </p:pic>
    </p:spTree>
    <p:extLst>
      <p:ext uri="{BB962C8B-B14F-4D97-AF65-F5344CB8AC3E}">
        <p14:creationId xmlns:p14="http://schemas.microsoft.com/office/powerpoint/2010/main" val="1202547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DE17B-8719-5947-B4A2-6A2497A243C3}"/>
              </a:ext>
            </a:extLst>
          </p:cNvPr>
          <p:cNvSpPr>
            <a:spLocks noGrp="1"/>
          </p:cNvSpPr>
          <p:nvPr>
            <p:ph type="title"/>
          </p:nvPr>
        </p:nvSpPr>
        <p:spPr/>
        <p:txBody>
          <a:bodyPr/>
          <a:lstStyle/>
          <a:p>
            <a:r>
              <a:rPr lang="da-DK" dirty="0"/>
              <a:t>Video-annonce på </a:t>
            </a:r>
            <a:r>
              <a:rPr lang="da-DK" dirty="0" err="1"/>
              <a:t>Youtube</a:t>
            </a:r>
            <a:endParaRPr lang="da-DK" dirty="0"/>
          </a:p>
        </p:txBody>
      </p:sp>
      <p:sp>
        <p:nvSpPr>
          <p:cNvPr id="3" name="Pladsholder til indhold 2">
            <a:extLst>
              <a:ext uri="{FF2B5EF4-FFF2-40B4-BE49-F238E27FC236}">
                <a16:creationId xmlns:a16="http://schemas.microsoft.com/office/drawing/2014/main" id="{77A8BCF8-30ED-2340-E1F3-9A7CDA6B9355}"/>
              </a:ext>
            </a:extLst>
          </p:cNvPr>
          <p:cNvSpPr txBox="1">
            <a:spLocks/>
          </p:cNvSpPr>
          <p:nvPr/>
        </p:nvSpPr>
        <p:spPr>
          <a:xfrm>
            <a:off x="1605229" y="2149798"/>
            <a:ext cx="9707813" cy="3740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t>Spændende måde at engagere brugerne på</a:t>
            </a:r>
          </a:p>
          <a:p>
            <a:pPr marL="0" indent="0">
              <a:buNone/>
            </a:pPr>
            <a:r>
              <a:rPr lang="da-DK" dirty="0" err="1"/>
              <a:t>Youtube</a:t>
            </a:r>
            <a:r>
              <a:rPr lang="da-DK" dirty="0"/>
              <a:t> er det næststørste website i verden</a:t>
            </a:r>
          </a:p>
          <a:p>
            <a:pPr marL="0" indent="0">
              <a:buFont typeface="Arial" panose="020B0604020202020204" pitchFamily="34" charset="0"/>
              <a:buNone/>
            </a:pPr>
            <a:endParaRPr lang="da-DK" dirty="0"/>
          </a:p>
          <a:p>
            <a:pPr marL="0" indent="0">
              <a:buFont typeface="Arial" panose="020B0604020202020204" pitchFamily="34" charset="0"/>
              <a:buNone/>
            </a:pPr>
            <a:r>
              <a:rPr lang="da-DK" dirty="0" err="1"/>
              <a:t>Youtube</a:t>
            </a:r>
            <a:r>
              <a:rPr lang="da-DK" dirty="0"/>
              <a:t> er en god ide, hvis du:</a:t>
            </a:r>
          </a:p>
          <a:p>
            <a:r>
              <a:rPr lang="da-DK" dirty="0"/>
              <a:t>vil sætte billeder til dit budskab</a:t>
            </a:r>
          </a:p>
          <a:p>
            <a:r>
              <a:rPr lang="da-DK" dirty="0"/>
              <a:t>vil brande dit budskab til en stor gruppe mennesker</a:t>
            </a:r>
          </a:p>
          <a:p>
            <a:r>
              <a:rPr lang="da-DK" dirty="0"/>
              <a:t>overvejer en tv-reklame</a:t>
            </a:r>
          </a:p>
        </p:txBody>
      </p:sp>
    </p:spTree>
    <p:extLst>
      <p:ext uri="{BB962C8B-B14F-4D97-AF65-F5344CB8AC3E}">
        <p14:creationId xmlns:p14="http://schemas.microsoft.com/office/powerpoint/2010/main" val="1124428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3E91A-A2AF-839D-FC96-E4E90C597725}"/>
              </a:ext>
            </a:extLst>
          </p:cNvPr>
          <p:cNvSpPr>
            <a:spLocks noGrp="1"/>
          </p:cNvSpPr>
          <p:nvPr>
            <p:ph type="title"/>
          </p:nvPr>
        </p:nvSpPr>
        <p:spPr/>
        <p:txBody>
          <a:bodyPr/>
          <a:lstStyle/>
          <a:p>
            <a:r>
              <a:rPr lang="da-DK" dirty="0"/>
              <a:t>Video-annonce på </a:t>
            </a:r>
            <a:r>
              <a:rPr lang="da-DK" dirty="0" err="1"/>
              <a:t>Youtube</a:t>
            </a:r>
            <a:endParaRPr lang="da-DK" dirty="0"/>
          </a:p>
        </p:txBody>
      </p:sp>
      <p:sp>
        <p:nvSpPr>
          <p:cNvPr id="3" name="Pladsholder til slidenummer 1">
            <a:extLst>
              <a:ext uri="{FF2B5EF4-FFF2-40B4-BE49-F238E27FC236}">
                <a16:creationId xmlns:a16="http://schemas.microsoft.com/office/drawing/2014/main" id="{C44AE59E-C00D-EB4D-B9F6-B0B2A1D367DC}"/>
              </a:ext>
            </a:extLst>
          </p:cNvPr>
          <p:cNvSpPr>
            <a:spLocks noGrp="1"/>
          </p:cNvSpPr>
          <p:nvPr>
            <p:ph type="sldNum" sz="quarter" idx="12"/>
          </p:nvPr>
        </p:nvSpPr>
        <p:spPr>
          <a:xfrm>
            <a:off x="9615793" y="6492875"/>
            <a:ext cx="549424" cy="365125"/>
          </a:xfrm>
        </p:spPr>
        <p:txBody>
          <a:bodyPr/>
          <a:lstStyle/>
          <a:p>
            <a:fld id="{FE8961B0-7F3A-410B-8A76-26CE38E5E43F}" type="slidenum">
              <a:rPr lang="da-DK" smtClean="0"/>
              <a:pPr/>
              <a:t>35</a:t>
            </a:fld>
            <a:endParaRPr lang="da-DK"/>
          </a:p>
        </p:txBody>
      </p:sp>
      <p:sp>
        <p:nvSpPr>
          <p:cNvPr id="4" name="Pladsholder til indhold 2">
            <a:extLst>
              <a:ext uri="{FF2B5EF4-FFF2-40B4-BE49-F238E27FC236}">
                <a16:creationId xmlns:a16="http://schemas.microsoft.com/office/drawing/2014/main" id="{4B826791-7591-7793-9EDF-76BAA61352B5}"/>
              </a:ext>
            </a:extLst>
          </p:cNvPr>
          <p:cNvSpPr txBox="1">
            <a:spLocks/>
          </p:cNvSpPr>
          <p:nvPr/>
        </p:nvSpPr>
        <p:spPr>
          <a:xfrm>
            <a:off x="1069477" y="2240810"/>
            <a:ext cx="8351837" cy="36177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In-stream-annoncer</a:t>
            </a:r>
          </a:p>
          <a:p>
            <a:pPr marL="712788" indent="0"/>
            <a:r>
              <a:rPr lang="da-DK" dirty="0"/>
              <a:t>	annoncen kan springes over efter 5 sek.</a:t>
            </a:r>
          </a:p>
          <a:p>
            <a:pPr marL="712788" indent="0"/>
            <a:r>
              <a:rPr lang="da-DK" dirty="0"/>
              <a:t> man betaler kun, hvis man ser 30 sek. 	</a:t>
            </a:r>
          </a:p>
          <a:p>
            <a:pPr marL="712788" indent="0"/>
            <a:r>
              <a:rPr lang="da-DK" dirty="0"/>
              <a:t> vises i </a:t>
            </a:r>
            <a:r>
              <a:rPr lang="da-DK" dirty="0" err="1"/>
              <a:t>youtube</a:t>
            </a:r>
            <a:r>
              <a:rPr lang="da-DK" dirty="0"/>
              <a:t> søgeresultater</a:t>
            </a:r>
          </a:p>
          <a:p>
            <a:r>
              <a:rPr lang="da-DK" dirty="0"/>
              <a:t>Bumper-annoncer </a:t>
            </a:r>
          </a:p>
          <a:p>
            <a:pPr marL="893763" lvl="1" indent="-180975"/>
            <a:r>
              <a:rPr lang="da-DK" dirty="0"/>
              <a:t>6 </a:t>
            </a:r>
            <a:r>
              <a:rPr lang="da-DK" dirty="0" err="1"/>
              <a:t>sek</a:t>
            </a:r>
            <a:r>
              <a:rPr lang="da-DK" dirty="0"/>
              <a:t> video </a:t>
            </a:r>
          </a:p>
          <a:p>
            <a:pPr marL="893763" lvl="1" indent="-180975"/>
            <a:r>
              <a:rPr lang="da-DK" dirty="0"/>
              <a:t> betaler for antal visninger </a:t>
            </a:r>
          </a:p>
          <a:p>
            <a:pPr marL="0" indent="0">
              <a:buFont typeface="Arial" panose="020B0604020202020204" pitchFamily="34" charset="0"/>
              <a:buNone/>
            </a:pPr>
            <a:endParaRPr lang="da-DK" dirty="0"/>
          </a:p>
        </p:txBody>
      </p:sp>
      <p:pic>
        <p:nvPicPr>
          <p:cNvPr id="5" name="Billede 4">
            <a:extLst>
              <a:ext uri="{FF2B5EF4-FFF2-40B4-BE49-F238E27FC236}">
                <a16:creationId xmlns:a16="http://schemas.microsoft.com/office/drawing/2014/main" id="{C5C3825F-590B-D1C8-E8B4-8D9EB0D4D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1249" y="3796984"/>
            <a:ext cx="3351274" cy="2234183"/>
          </a:xfrm>
          <a:prstGeom prst="rect">
            <a:avLst/>
          </a:prstGeom>
        </p:spPr>
      </p:pic>
    </p:spTree>
    <p:extLst>
      <p:ext uri="{BB962C8B-B14F-4D97-AF65-F5344CB8AC3E}">
        <p14:creationId xmlns:p14="http://schemas.microsoft.com/office/powerpoint/2010/main" val="3765329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4D3563-D475-0EB7-7192-DB5601528B77}"/>
              </a:ext>
            </a:extLst>
          </p:cNvPr>
          <p:cNvSpPr>
            <a:spLocks noGrp="1"/>
          </p:cNvSpPr>
          <p:nvPr>
            <p:ph type="title"/>
          </p:nvPr>
        </p:nvSpPr>
        <p:spPr>
          <a:xfrm>
            <a:off x="511907" y="300159"/>
            <a:ext cx="12045143" cy="677011"/>
          </a:xfrm>
        </p:spPr>
        <p:txBody>
          <a:bodyPr/>
          <a:lstStyle/>
          <a:p>
            <a:r>
              <a:rPr lang="da-DK" dirty="0"/>
              <a:t>Opgave: Online kampagne, Google </a:t>
            </a:r>
            <a:r>
              <a:rPr lang="da-DK" dirty="0" err="1"/>
              <a:t>AdWords</a:t>
            </a:r>
            <a:endParaRPr lang="da-DK" dirty="0"/>
          </a:p>
        </p:txBody>
      </p:sp>
      <p:pic>
        <p:nvPicPr>
          <p:cNvPr id="3" name="Pladsholder til indhold 4">
            <a:extLst>
              <a:ext uri="{FF2B5EF4-FFF2-40B4-BE49-F238E27FC236}">
                <a16:creationId xmlns:a16="http://schemas.microsoft.com/office/drawing/2014/main" id="{06E5C937-E22E-0FEC-6FB6-52B758F0E340}"/>
              </a:ext>
            </a:extLst>
          </p:cNvPr>
          <p:cNvPicPr>
            <a:picLocks noChangeAspect="1"/>
          </p:cNvPicPr>
          <p:nvPr/>
        </p:nvPicPr>
        <p:blipFill rotWithShape="1">
          <a:blip r:embed="rId2"/>
          <a:srcRect l="29159" t="23343" r="30619" b="36419"/>
          <a:stretch/>
        </p:blipFill>
        <p:spPr>
          <a:xfrm>
            <a:off x="2554383" y="1765004"/>
            <a:ext cx="7418955" cy="4638733"/>
          </a:xfrm>
          <a:prstGeom prst="rect">
            <a:avLst/>
          </a:prstGeom>
        </p:spPr>
      </p:pic>
    </p:spTree>
    <p:extLst>
      <p:ext uri="{BB962C8B-B14F-4D97-AF65-F5344CB8AC3E}">
        <p14:creationId xmlns:p14="http://schemas.microsoft.com/office/powerpoint/2010/main" val="1385946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0FC8A5-5436-855A-EF43-0504A2785ABA}"/>
              </a:ext>
            </a:extLst>
          </p:cNvPr>
          <p:cNvSpPr>
            <a:spLocks noGrp="1"/>
          </p:cNvSpPr>
          <p:nvPr>
            <p:ph type="title"/>
          </p:nvPr>
        </p:nvSpPr>
        <p:spPr/>
        <p:txBody>
          <a:bodyPr/>
          <a:lstStyle/>
          <a:p>
            <a:r>
              <a:rPr lang="da-DK" dirty="0"/>
              <a:t>AIDA eksempel</a:t>
            </a:r>
          </a:p>
        </p:txBody>
      </p:sp>
      <p:sp>
        <p:nvSpPr>
          <p:cNvPr id="5" name="Rektangel 4">
            <a:extLst>
              <a:ext uri="{FF2B5EF4-FFF2-40B4-BE49-F238E27FC236}">
                <a16:creationId xmlns:a16="http://schemas.microsoft.com/office/drawing/2014/main" id="{9CB6992F-C7B0-D568-FB56-93B27AB02CED}"/>
              </a:ext>
            </a:extLst>
          </p:cNvPr>
          <p:cNvSpPr/>
          <p:nvPr/>
        </p:nvSpPr>
        <p:spPr>
          <a:xfrm>
            <a:off x="8153400" y="1943354"/>
            <a:ext cx="2042067" cy="771090"/>
          </a:xfrm>
          <a:prstGeom prst="rect">
            <a:avLst/>
          </a:prstGeom>
          <a:solidFill>
            <a:srgbClr val="82B299"/>
          </a:solidFill>
          <a:ln>
            <a:solidFill>
              <a:srgbClr val="82B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A</a:t>
            </a:r>
          </a:p>
          <a:p>
            <a:pPr algn="ctr"/>
            <a:r>
              <a:rPr lang="da-DK" dirty="0"/>
              <a:t>OPMÆRKSOMHED</a:t>
            </a:r>
          </a:p>
        </p:txBody>
      </p:sp>
      <p:sp>
        <p:nvSpPr>
          <p:cNvPr id="6" name="Rektangel 5">
            <a:extLst>
              <a:ext uri="{FF2B5EF4-FFF2-40B4-BE49-F238E27FC236}">
                <a16:creationId xmlns:a16="http://schemas.microsoft.com/office/drawing/2014/main" id="{309E32E1-10FF-0119-24D5-D3A3CA2DDBE6}"/>
              </a:ext>
            </a:extLst>
          </p:cNvPr>
          <p:cNvSpPr/>
          <p:nvPr/>
        </p:nvSpPr>
        <p:spPr>
          <a:xfrm>
            <a:off x="8153400" y="2815537"/>
            <a:ext cx="2042067" cy="771090"/>
          </a:xfrm>
          <a:prstGeom prst="rect">
            <a:avLst/>
          </a:prstGeom>
          <a:solidFill>
            <a:srgbClr val="82B299"/>
          </a:solidFill>
          <a:ln>
            <a:solidFill>
              <a:srgbClr val="82B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I</a:t>
            </a:r>
          </a:p>
          <a:p>
            <a:pPr algn="ctr"/>
            <a:r>
              <a:rPr lang="da-DK" dirty="0"/>
              <a:t>INTERESSE</a:t>
            </a:r>
          </a:p>
        </p:txBody>
      </p:sp>
      <p:sp>
        <p:nvSpPr>
          <p:cNvPr id="7" name="Rektangel 6">
            <a:extLst>
              <a:ext uri="{FF2B5EF4-FFF2-40B4-BE49-F238E27FC236}">
                <a16:creationId xmlns:a16="http://schemas.microsoft.com/office/drawing/2014/main" id="{D6E60B4E-3B65-0621-30D8-8D872C2DD2AD}"/>
              </a:ext>
            </a:extLst>
          </p:cNvPr>
          <p:cNvSpPr/>
          <p:nvPr/>
        </p:nvSpPr>
        <p:spPr>
          <a:xfrm>
            <a:off x="8153400" y="3685767"/>
            <a:ext cx="2042067" cy="771090"/>
          </a:xfrm>
          <a:prstGeom prst="rect">
            <a:avLst/>
          </a:prstGeom>
          <a:solidFill>
            <a:srgbClr val="82B299"/>
          </a:solidFill>
          <a:ln>
            <a:solidFill>
              <a:srgbClr val="82B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D</a:t>
            </a:r>
          </a:p>
          <a:p>
            <a:pPr algn="ctr"/>
            <a:r>
              <a:rPr lang="da-DK" dirty="0"/>
              <a:t>ØNSKE</a:t>
            </a:r>
          </a:p>
        </p:txBody>
      </p:sp>
      <p:sp>
        <p:nvSpPr>
          <p:cNvPr id="8" name="Rektangel 7">
            <a:extLst>
              <a:ext uri="{FF2B5EF4-FFF2-40B4-BE49-F238E27FC236}">
                <a16:creationId xmlns:a16="http://schemas.microsoft.com/office/drawing/2014/main" id="{E0DEB0BC-F838-FB05-3576-3726C9301EA5}"/>
              </a:ext>
            </a:extLst>
          </p:cNvPr>
          <p:cNvSpPr/>
          <p:nvPr/>
        </p:nvSpPr>
        <p:spPr>
          <a:xfrm>
            <a:off x="8153400" y="4557950"/>
            <a:ext cx="2042067" cy="771090"/>
          </a:xfrm>
          <a:prstGeom prst="rect">
            <a:avLst/>
          </a:prstGeom>
          <a:solidFill>
            <a:srgbClr val="82B299"/>
          </a:solidFill>
          <a:ln>
            <a:solidFill>
              <a:srgbClr val="82B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A</a:t>
            </a:r>
          </a:p>
          <a:p>
            <a:pPr algn="ctr"/>
            <a:r>
              <a:rPr lang="da-DK" dirty="0"/>
              <a:t>HANDLING</a:t>
            </a:r>
          </a:p>
        </p:txBody>
      </p:sp>
      <p:pic>
        <p:nvPicPr>
          <p:cNvPr id="4" name="Billede 3">
            <a:extLst>
              <a:ext uri="{FF2B5EF4-FFF2-40B4-BE49-F238E27FC236}">
                <a16:creationId xmlns:a16="http://schemas.microsoft.com/office/drawing/2014/main" id="{B8B5A739-F9AF-D7BC-EABF-874CAAB9ED5A}"/>
              </a:ext>
            </a:extLst>
          </p:cNvPr>
          <p:cNvPicPr>
            <a:picLocks noChangeAspect="1"/>
          </p:cNvPicPr>
          <p:nvPr/>
        </p:nvPicPr>
        <p:blipFill rotWithShape="1">
          <a:blip r:embed="rId2"/>
          <a:srcRect r="25456"/>
          <a:stretch/>
        </p:blipFill>
        <p:spPr>
          <a:xfrm>
            <a:off x="1604359" y="1730070"/>
            <a:ext cx="6549041" cy="4954771"/>
          </a:xfrm>
          <a:prstGeom prst="rect">
            <a:avLst/>
          </a:prstGeom>
        </p:spPr>
      </p:pic>
    </p:spTree>
    <p:extLst>
      <p:ext uri="{BB962C8B-B14F-4D97-AF65-F5344CB8AC3E}">
        <p14:creationId xmlns:p14="http://schemas.microsoft.com/office/powerpoint/2010/main" val="36326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E025C-02F2-135A-F84B-E8CFA36B45FA}"/>
              </a:ext>
            </a:extLst>
          </p:cNvPr>
          <p:cNvSpPr>
            <a:spLocks noGrp="1"/>
          </p:cNvSpPr>
          <p:nvPr>
            <p:ph type="title"/>
          </p:nvPr>
        </p:nvSpPr>
        <p:spPr/>
        <p:txBody>
          <a:bodyPr/>
          <a:lstStyle/>
          <a:p>
            <a:r>
              <a:rPr lang="da-DK" dirty="0"/>
              <a:t>Login, intro og rundvisning</a:t>
            </a:r>
          </a:p>
        </p:txBody>
      </p:sp>
      <p:pic>
        <p:nvPicPr>
          <p:cNvPr id="3" name="Billede 2">
            <a:extLst>
              <a:ext uri="{FF2B5EF4-FFF2-40B4-BE49-F238E27FC236}">
                <a16:creationId xmlns:a16="http://schemas.microsoft.com/office/drawing/2014/main" id="{1F12D7EA-3E0C-24CD-6927-E5E41251FBEC}"/>
              </a:ext>
            </a:extLst>
          </p:cNvPr>
          <p:cNvPicPr>
            <a:picLocks noChangeAspect="1"/>
          </p:cNvPicPr>
          <p:nvPr/>
        </p:nvPicPr>
        <p:blipFill>
          <a:blip r:embed="rId2"/>
          <a:stretch>
            <a:fillRect/>
          </a:stretch>
        </p:blipFill>
        <p:spPr>
          <a:xfrm>
            <a:off x="4610867" y="2935454"/>
            <a:ext cx="6705305" cy="2850758"/>
          </a:xfrm>
          <a:prstGeom prst="rect">
            <a:avLst/>
          </a:prstGeom>
        </p:spPr>
      </p:pic>
      <p:sp>
        <p:nvSpPr>
          <p:cNvPr id="5" name="Pladsholder til indhold 2">
            <a:extLst>
              <a:ext uri="{FF2B5EF4-FFF2-40B4-BE49-F238E27FC236}">
                <a16:creationId xmlns:a16="http://schemas.microsoft.com/office/drawing/2014/main" id="{02C58542-198F-6A02-0574-F275F5B07A9C}"/>
              </a:ext>
            </a:extLst>
          </p:cNvPr>
          <p:cNvSpPr txBox="1">
            <a:spLocks/>
          </p:cNvSpPr>
          <p:nvPr/>
        </p:nvSpPr>
        <p:spPr>
          <a:xfrm>
            <a:off x="823090" y="3120462"/>
            <a:ext cx="3381047" cy="2480742"/>
          </a:xfrm>
          <a:solidFill>
            <a:schemeClr val="accent6">
              <a:lumMod val="40000"/>
              <a:lumOff val="60000"/>
            </a:schemeClr>
          </a:solidFill>
          <a:ln w="38100">
            <a:solidFill>
              <a:srgbClr val="82B299"/>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da-DK" sz="1800" dirty="0">
                <a:latin typeface="Verdana" panose="020B0604030504040204" pitchFamily="34" charset="0"/>
                <a:ea typeface="Verdana" panose="020B0604030504040204" pitchFamily="34" charset="0"/>
              </a:rPr>
              <a:t>Adgang til PowerPoints mv.</a:t>
            </a:r>
          </a:p>
          <a:p>
            <a:pPr marL="0" indent="0">
              <a:spcBef>
                <a:spcPts val="0"/>
              </a:spcBef>
              <a:buNone/>
            </a:pPr>
            <a:endParaRPr lang="da-DK" sz="1800" dirty="0">
              <a:latin typeface="Verdana" panose="020B0604030504040204" pitchFamily="34" charset="0"/>
              <a:ea typeface="Verdana" panose="020B0604030504040204" pitchFamily="34" charset="0"/>
            </a:endParaRPr>
          </a:p>
          <a:p>
            <a:pPr>
              <a:spcBef>
                <a:spcPts val="0"/>
              </a:spcBef>
            </a:pPr>
            <a:r>
              <a:rPr lang="da-DK" sz="1800" dirty="0">
                <a:latin typeface="Verdana" panose="020B0604030504040204" pitchFamily="34" charset="0"/>
                <a:ea typeface="Verdana" panose="020B0604030504040204" pitchFamily="34" charset="0"/>
              </a:rPr>
              <a:t>Log på: </a:t>
            </a:r>
            <a:r>
              <a:rPr lang="da-DK" sz="1800" dirty="0">
                <a:latin typeface="Verdana" panose="020B0604030504040204" pitchFamily="34" charset="0"/>
                <a:ea typeface="Verdana" panose="020B0604030504040204" pitchFamily="34" charset="0"/>
                <a:hlinkClick r:id="rId3"/>
              </a:rPr>
              <a:t>https://www.tietgen.dk/brobygning</a:t>
            </a:r>
            <a:endParaRPr lang="da-DK" sz="1800" dirty="0">
              <a:latin typeface="Verdana" panose="020B0604030504040204" pitchFamily="34" charset="0"/>
              <a:ea typeface="Verdana" panose="020B0604030504040204" pitchFamily="34" charset="0"/>
            </a:endParaRPr>
          </a:p>
          <a:p>
            <a:pPr>
              <a:spcBef>
                <a:spcPts val="0"/>
              </a:spcBef>
            </a:pPr>
            <a:endParaRPr lang="da-DK" sz="1800" dirty="0">
              <a:latin typeface="Verdana" panose="020B0604030504040204" pitchFamily="34" charset="0"/>
              <a:ea typeface="Verdana" panose="020B0604030504040204" pitchFamily="34" charset="0"/>
            </a:endParaRPr>
          </a:p>
          <a:p>
            <a:pPr>
              <a:spcBef>
                <a:spcPts val="0"/>
              </a:spcBef>
            </a:pPr>
            <a:r>
              <a:rPr lang="da-DK" sz="1800" dirty="0">
                <a:latin typeface="Verdana" panose="020B0604030504040204" pitchFamily="34" charset="0"/>
                <a:ea typeface="Verdana" panose="020B0604030504040204" pitchFamily="34" charset="0"/>
              </a:rPr>
              <a:t>Tietgen </a:t>
            </a:r>
            <a:r>
              <a:rPr lang="da-DK" sz="1800" dirty="0" err="1">
                <a:latin typeface="Verdana" panose="020B0604030504040204" pitchFamily="34" charset="0"/>
                <a:ea typeface="Verdana" panose="020B0604030504040204" pitchFamily="34" charset="0"/>
              </a:rPr>
              <a:t>wifi</a:t>
            </a:r>
            <a:r>
              <a:rPr lang="da-DK" sz="1800" dirty="0">
                <a:latin typeface="Verdana" panose="020B0604030504040204" pitchFamily="34" charset="0"/>
                <a:ea typeface="Verdana" panose="020B0604030504040204" pitchFamily="34" charset="0"/>
              </a:rPr>
              <a:t> </a:t>
            </a:r>
          </a:p>
          <a:p>
            <a:pPr marL="0" indent="0">
              <a:spcBef>
                <a:spcPts val="0"/>
              </a:spcBef>
              <a:buNone/>
            </a:pPr>
            <a:r>
              <a:rPr lang="da-DK" sz="1800" dirty="0">
                <a:latin typeface="Verdana" panose="020B0604030504040204" pitchFamily="34" charset="0"/>
                <a:ea typeface="Verdana" panose="020B0604030504040204" pitchFamily="34" charset="0"/>
              </a:rPr>
              <a:t>   –&gt; brug </a:t>
            </a:r>
            <a:r>
              <a:rPr lang="da-DK" sz="1800" dirty="0" err="1">
                <a:latin typeface="Verdana" panose="020B0604030504040204" pitchFamily="34" charset="0"/>
                <a:ea typeface="Verdana" panose="020B0604030504040204" pitchFamily="34" charset="0"/>
              </a:rPr>
              <a:t>uni</a:t>
            </a:r>
            <a:r>
              <a:rPr lang="da-DK" sz="1800" dirty="0">
                <a:latin typeface="Verdana" panose="020B0604030504040204" pitchFamily="34" charset="0"/>
                <a:ea typeface="Verdana" panose="020B0604030504040204" pitchFamily="34" charset="0"/>
              </a:rPr>
              <a:t> login</a:t>
            </a:r>
          </a:p>
          <a:p>
            <a:pPr>
              <a:spcBef>
                <a:spcPts val="0"/>
              </a:spcBef>
            </a:pPr>
            <a:endParaRPr lang="da-DK" sz="2000" dirty="0">
              <a:latin typeface="Verdana" panose="020B0604030504040204" pitchFamily="34" charset="0"/>
              <a:ea typeface="Verdana" panose="020B0604030504040204" pitchFamily="34" charset="0"/>
            </a:endParaRPr>
          </a:p>
        </p:txBody>
      </p:sp>
      <p:sp>
        <p:nvSpPr>
          <p:cNvPr id="6" name="Rektangel 5">
            <a:extLst>
              <a:ext uri="{FF2B5EF4-FFF2-40B4-BE49-F238E27FC236}">
                <a16:creationId xmlns:a16="http://schemas.microsoft.com/office/drawing/2014/main" id="{3B481BBF-3663-395E-FA64-DED6DD1E43A5}"/>
              </a:ext>
            </a:extLst>
          </p:cNvPr>
          <p:cNvSpPr/>
          <p:nvPr/>
        </p:nvSpPr>
        <p:spPr>
          <a:xfrm>
            <a:off x="644415" y="2935454"/>
            <a:ext cx="3738399" cy="2850758"/>
          </a:xfrm>
          <a:prstGeom prst="rect">
            <a:avLst/>
          </a:prstGeom>
          <a:noFill/>
          <a:ln>
            <a:solidFill>
              <a:srgbClr val="82B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27951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5328E-8673-F9C0-01A7-DDB6EAE4462D}"/>
              </a:ext>
            </a:extLst>
          </p:cNvPr>
          <p:cNvSpPr>
            <a:spLocks noGrp="1"/>
          </p:cNvSpPr>
          <p:nvPr>
            <p:ph type="title"/>
          </p:nvPr>
        </p:nvSpPr>
        <p:spPr/>
        <p:txBody>
          <a:bodyPr/>
          <a:lstStyle/>
          <a:p>
            <a:r>
              <a:rPr lang="da-DK" dirty="0"/>
              <a:t>Gæt et tal </a:t>
            </a:r>
            <a:r>
              <a:rPr lang="da-DK" dirty="0">
                <a:sym typeface="Wingdings" panose="05000000000000000000" pitchFamily="2" charset="2"/>
              </a:rPr>
              <a:t></a:t>
            </a:r>
            <a:endParaRPr lang="da-DK" dirty="0"/>
          </a:p>
        </p:txBody>
      </p:sp>
      <p:sp>
        <p:nvSpPr>
          <p:cNvPr id="4" name="Tekstfelt 3">
            <a:extLst>
              <a:ext uri="{FF2B5EF4-FFF2-40B4-BE49-F238E27FC236}">
                <a16:creationId xmlns:a16="http://schemas.microsoft.com/office/drawing/2014/main" id="{124FDB32-0EFF-8050-2B5B-0D21D566E32A}"/>
              </a:ext>
            </a:extLst>
          </p:cNvPr>
          <p:cNvSpPr txBox="1"/>
          <p:nvPr/>
        </p:nvSpPr>
        <p:spPr>
          <a:xfrm>
            <a:off x="2322785" y="3013501"/>
            <a:ext cx="7756635" cy="1569660"/>
          </a:xfrm>
          <a:prstGeom prst="rect">
            <a:avLst/>
          </a:prstGeom>
          <a:noFill/>
        </p:spPr>
        <p:txBody>
          <a:bodyPr wrap="square">
            <a:spAutoFit/>
          </a:bodyPr>
          <a:lstStyle/>
          <a:p>
            <a:pPr algn="ctr"/>
            <a:r>
              <a:rPr lang="da-DK" sz="4800" b="1" i="0" dirty="0">
                <a:solidFill>
                  <a:srgbClr val="82B299"/>
                </a:solidFill>
                <a:effectLst/>
                <a:latin typeface="GT America"/>
              </a:rPr>
              <a:t>182 mia. kr.</a:t>
            </a:r>
            <a:endParaRPr lang="da-DK" sz="3200" i="0" dirty="0">
              <a:effectLst/>
              <a:latin typeface="GT America"/>
            </a:endParaRPr>
          </a:p>
          <a:p>
            <a:pPr algn="ctr"/>
            <a:r>
              <a:rPr lang="da-DK" sz="4800" b="1" i="0" dirty="0">
                <a:solidFill>
                  <a:srgbClr val="82B299"/>
                </a:solidFill>
                <a:effectLst/>
                <a:latin typeface="GT America"/>
              </a:rPr>
              <a:t> </a:t>
            </a:r>
          </a:p>
        </p:txBody>
      </p:sp>
    </p:spTree>
    <p:extLst>
      <p:ext uri="{BB962C8B-B14F-4D97-AF65-F5344CB8AC3E}">
        <p14:creationId xmlns:p14="http://schemas.microsoft.com/office/powerpoint/2010/main" val="4006494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5328E-8673-F9C0-01A7-DDB6EAE4462D}"/>
              </a:ext>
            </a:extLst>
          </p:cNvPr>
          <p:cNvSpPr>
            <a:spLocks noGrp="1"/>
          </p:cNvSpPr>
          <p:nvPr>
            <p:ph type="title"/>
          </p:nvPr>
        </p:nvSpPr>
        <p:spPr>
          <a:xfrm>
            <a:off x="511908" y="300159"/>
            <a:ext cx="9825892" cy="677011"/>
          </a:xfrm>
        </p:spPr>
        <p:txBody>
          <a:bodyPr/>
          <a:lstStyle/>
          <a:p>
            <a:r>
              <a:rPr lang="da-DK" dirty="0"/>
              <a:t>Gæt et tal </a:t>
            </a:r>
            <a:r>
              <a:rPr lang="da-DK" dirty="0">
                <a:sym typeface="Wingdings" panose="05000000000000000000" pitchFamily="2" charset="2"/>
              </a:rPr>
              <a:t> hvor tror I vi handler?</a:t>
            </a:r>
            <a:endParaRPr lang="da-DK" dirty="0"/>
          </a:p>
        </p:txBody>
      </p:sp>
      <p:sp>
        <p:nvSpPr>
          <p:cNvPr id="4" name="Tekstfelt 3">
            <a:extLst>
              <a:ext uri="{FF2B5EF4-FFF2-40B4-BE49-F238E27FC236}">
                <a16:creationId xmlns:a16="http://schemas.microsoft.com/office/drawing/2014/main" id="{124FDB32-0EFF-8050-2B5B-0D21D566E32A}"/>
              </a:ext>
            </a:extLst>
          </p:cNvPr>
          <p:cNvSpPr txBox="1"/>
          <p:nvPr/>
        </p:nvSpPr>
        <p:spPr>
          <a:xfrm>
            <a:off x="2322785" y="3013501"/>
            <a:ext cx="7756635" cy="3539430"/>
          </a:xfrm>
          <a:prstGeom prst="rect">
            <a:avLst/>
          </a:prstGeom>
          <a:noFill/>
        </p:spPr>
        <p:txBody>
          <a:bodyPr wrap="square">
            <a:spAutoFit/>
          </a:bodyPr>
          <a:lstStyle/>
          <a:p>
            <a:pPr algn="ctr"/>
            <a:r>
              <a:rPr lang="da-DK" sz="4800" b="1" i="0" dirty="0">
                <a:solidFill>
                  <a:srgbClr val="82B299"/>
                </a:solidFill>
                <a:effectLst/>
                <a:latin typeface="GT America"/>
              </a:rPr>
              <a:t>182 mia. kr.</a:t>
            </a:r>
          </a:p>
          <a:p>
            <a:pPr algn="ctr"/>
            <a:endParaRPr lang="da-DK" sz="3200" i="0" dirty="0">
              <a:effectLst/>
              <a:latin typeface="GT America"/>
            </a:endParaRPr>
          </a:p>
          <a:p>
            <a:pPr algn="ctr"/>
            <a:r>
              <a:rPr lang="da-DK" sz="3200" i="0" dirty="0">
                <a:effectLst/>
                <a:latin typeface="GT America"/>
              </a:rPr>
              <a:t>Danskernes forbrug på e-handel i 2021</a:t>
            </a:r>
          </a:p>
          <a:p>
            <a:pPr algn="ctr"/>
            <a:r>
              <a:rPr lang="da-DK" sz="3200" dirty="0">
                <a:latin typeface="GT America"/>
              </a:rPr>
              <a:t>Fordelt på 276 mio. digitale handler</a:t>
            </a:r>
          </a:p>
          <a:p>
            <a:pPr algn="ctr"/>
            <a:r>
              <a:rPr lang="da-DK" sz="3200" i="0" dirty="0">
                <a:effectLst/>
                <a:latin typeface="GT America"/>
              </a:rPr>
              <a:t>Jf. Dansk Erhverv </a:t>
            </a:r>
          </a:p>
          <a:p>
            <a:pPr algn="ctr"/>
            <a:r>
              <a:rPr lang="da-DK" sz="4800" b="1" i="0" dirty="0">
                <a:solidFill>
                  <a:srgbClr val="82B299"/>
                </a:solidFill>
                <a:effectLst/>
                <a:latin typeface="GT America"/>
              </a:rPr>
              <a:t> </a:t>
            </a:r>
          </a:p>
        </p:txBody>
      </p:sp>
    </p:spTree>
    <p:extLst>
      <p:ext uri="{BB962C8B-B14F-4D97-AF65-F5344CB8AC3E}">
        <p14:creationId xmlns:p14="http://schemas.microsoft.com/office/powerpoint/2010/main" val="92412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7B4B7A-D143-236C-3E99-B07DD351B38D}"/>
              </a:ext>
            </a:extLst>
          </p:cNvPr>
          <p:cNvSpPr>
            <a:spLocks noGrp="1"/>
          </p:cNvSpPr>
          <p:nvPr>
            <p:ph type="title"/>
          </p:nvPr>
        </p:nvSpPr>
        <p:spPr>
          <a:xfrm>
            <a:off x="511907" y="300159"/>
            <a:ext cx="10492423" cy="677011"/>
          </a:xfrm>
        </p:spPr>
        <p:txBody>
          <a:bodyPr/>
          <a:lstStyle/>
          <a:p>
            <a:r>
              <a:rPr lang="da-DK" dirty="0"/>
              <a:t>Top 3 er </a:t>
            </a:r>
            <a:r>
              <a:rPr lang="da-DK" dirty="0" err="1"/>
              <a:t>Zalando</a:t>
            </a:r>
            <a:r>
              <a:rPr lang="da-DK" dirty="0"/>
              <a:t>, Matas og Nemlig.com</a:t>
            </a:r>
          </a:p>
        </p:txBody>
      </p:sp>
      <p:pic>
        <p:nvPicPr>
          <p:cNvPr id="4" name="Billede 3">
            <a:extLst>
              <a:ext uri="{FF2B5EF4-FFF2-40B4-BE49-F238E27FC236}">
                <a16:creationId xmlns:a16="http://schemas.microsoft.com/office/drawing/2014/main" id="{A87EB4C3-46AF-4ED4-9FD5-BE534B3ECA43}"/>
              </a:ext>
            </a:extLst>
          </p:cNvPr>
          <p:cNvPicPr>
            <a:picLocks noChangeAspect="1"/>
          </p:cNvPicPr>
          <p:nvPr/>
        </p:nvPicPr>
        <p:blipFill>
          <a:blip r:embed="rId2"/>
          <a:stretch>
            <a:fillRect/>
          </a:stretch>
        </p:blipFill>
        <p:spPr>
          <a:xfrm>
            <a:off x="3129062" y="1313912"/>
            <a:ext cx="5639587" cy="5344271"/>
          </a:xfrm>
          <a:prstGeom prst="rect">
            <a:avLst/>
          </a:prstGeom>
        </p:spPr>
      </p:pic>
      <p:sp>
        <p:nvSpPr>
          <p:cNvPr id="5" name="Tekstfelt 4">
            <a:extLst>
              <a:ext uri="{FF2B5EF4-FFF2-40B4-BE49-F238E27FC236}">
                <a16:creationId xmlns:a16="http://schemas.microsoft.com/office/drawing/2014/main" id="{EB340220-4E3E-6C25-5820-BBF22ECCFA58}"/>
              </a:ext>
            </a:extLst>
          </p:cNvPr>
          <p:cNvSpPr txBox="1"/>
          <p:nvPr/>
        </p:nvSpPr>
        <p:spPr>
          <a:xfrm>
            <a:off x="6211614" y="6201103"/>
            <a:ext cx="2280745" cy="369332"/>
          </a:xfrm>
          <a:prstGeom prst="rect">
            <a:avLst/>
          </a:prstGeom>
          <a:noFill/>
        </p:spPr>
        <p:txBody>
          <a:bodyPr wrap="square" rtlCol="0">
            <a:spAutoFit/>
          </a:bodyPr>
          <a:lstStyle/>
          <a:p>
            <a:pPr algn="r"/>
            <a:r>
              <a:rPr lang="da-DK" dirty="0"/>
              <a:t>Dansk erhverv 2022</a:t>
            </a:r>
          </a:p>
        </p:txBody>
      </p:sp>
    </p:spTree>
    <p:extLst>
      <p:ext uri="{BB962C8B-B14F-4D97-AF65-F5344CB8AC3E}">
        <p14:creationId xmlns:p14="http://schemas.microsoft.com/office/powerpoint/2010/main" val="2141534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357408-9DA4-2B52-0B45-0845B0B1A401}"/>
              </a:ext>
            </a:extLst>
          </p:cNvPr>
          <p:cNvSpPr>
            <a:spLocks noGrp="1"/>
          </p:cNvSpPr>
          <p:nvPr>
            <p:ph type="title"/>
          </p:nvPr>
        </p:nvSpPr>
        <p:spPr/>
        <p:txBody>
          <a:bodyPr/>
          <a:lstStyle/>
          <a:p>
            <a:r>
              <a:rPr lang="da-DK"/>
              <a:t>Og det går hurtigt</a:t>
            </a:r>
            <a:endParaRPr lang="da-DK" dirty="0"/>
          </a:p>
        </p:txBody>
      </p:sp>
      <p:pic>
        <p:nvPicPr>
          <p:cNvPr id="4" name="Billede 3">
            <a:extLst>
              <a:ext uri="{FF2B5EF4-FFF2-40B4-BE49-F238E27FC236}">
                <a16:creationId xmlns:a16="http://schemas.microsoft.com/office/drawing/2014/main" id="{1AC4D7D9-33E1-8985-EA52-4F0D67099CEB}"/>
              </a:ext>
            </a:extLst>
          </p:cNvPr>
          <p:cNvPicPr>
            <a:picLocks noChangeAspect="1"/>
          </p:cNvPicPr>
          <p:nvPr/>
        </p:nvPicPr>
        <p:blipFill>
          <a:blip r:embed="rId2"/>
          <a:stretch>
            <a:fillRect/>
          </a:stretch>
        </p:blipFill>
        <p:spPr>
          <a:xfrm>
            <a:off x="291439" y="2188370"/>
            <a:ext cx="5804561" cy="3635488"/>
          </a:xfrm>
          <a:prstGeom prst="rect">
            <a:avLst/>
          </a:prstGeom>
          <a:solidFill>
            <a:schemeClr val="bg1">
              <a:lumMod val="65000"/>
            </a:schemeClr>
          </a:solidFill>
        </p:spPr>
      </p:pic>
      <p:pic>
        <p:nvPicPr>
          <p:cNvPr id="3" name="Billede 2">
            <a:extLst>
              <a:ext uri="{FF2B5EF4-FFF2-40B4-BE49-F238E27FC236}">
                <a16:creationId xmlns:a16="http://schemas.microsoft.com/office/drawing/2014/main" id="{DDDD7800-85BF-DE15-5BBF-F362FDE5E596}"/>
              </a:ext>
            </a:extLst>
          </p:cNvPr>
          <p:cNvPicPr>
            <a:picLocks noChangeAspect="1"/>
          </p:cNvPicPr>
          <p:nvPr/>
        </p:nvPicPr>
        <p:blipFill>
          <a:blip r:embed="rId3"/>
          <a:stretch>
            <a:fillRect/>
          </a:stretch>
        </p:blipFill>
        <p:spPr>
          <a:xfrm>
            <a:off x="6148801" y="2188370"/>
            <a:ext cx="5752898" cy="3777002"/>
          </a:xfrm>
          <a:prstGeom prst="rect">
            <a:avLst/>
          </a:prstGeom>
        </p:spPr>
      </p:pic>
    </p:spTree>
    <p:extLst>
      <p:ext uri="{BB962C8B-B14F-4D97-AF65-F5344CB8AC3E}">
        <p14:creationId xmlns:p14="http://schemas.microsoft.com/office/powerpoint/2010/main" val="2416521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0BF1E0-EAB5-6819-307B-4794383A0F73}"/>
              </a:ext>
            </a:extLst>
          </p:cNvPr>
          <p:cNvSpPr>
            <a:spLocks noGrp="1"/>
          </p:cNvSpPr>
          <p:nvPr>
            <p:ph type="title"/>
          </p:nvPr>
        </p:nvSpPr>
        <p:spPr>
          <a:xfrm>
            <a:off x="511908" y="300159"/>
            <a:ext cx="8621582" cy="677011"/>
          </a:xfrm>
        </p:spPr>
        <p:txBody>
          <a:bodyPr/>
          <a:lstStyle/>
          <a:p>
            <a:r>
              <a:rPr lang="da-DK" dirty="0"/>
              <a:t>Og det er mange varegrupper</a:t>
            </a:r>
          </a:p>
        </p:txBody>
      </p:sp>
      <p:pic>
        <p:nvPicPr>
          <p:cNvPr id="4" name="Billede 3">
            <a:extLst>
              <a:ext uri="{FF2B5EF4-FFF2-40B4-BE49-F238E27FC236}">
                <a16:creationId xmlns:a16="http://schemas.microsoft.com/office/drawing/2014/main" id="{AE335061-41CA-6911-8FCB-CA390B851A9A}"/>
              </a:ext>
            </a:extLst>
          </p:cNvPr>
          <p:cNvPicPr>
            <a:picLocks noChangeAspect="1"/>
          </p:cNvPicPr>
          <p:nvPr/>
        </p:nvPicPr>
        <p:blipFill>
          <a:blip r:embed="rId2"/>
          <a:stretch>
            <a:fillRect/>
          </a:stretch>
        </p:blipFill>
        <p:spPr>
          <a:xfrm>
            <a:off x="7164572" y="2544165"/>
            <a:ext cx="4612611" cy="2889683"/>
          </a:xfrm>
          <a:prstGeom prst="rect">
            <a:avLst/>
          </a:prstGeom>
        </p:spPr>
      </p:pic>
      <p:pic>
        <p:nvPicPr>
          <p:cNvPr id="3" name="Billede 2">
            <a:extLst>
              <a:ext uri="{FF2B5EF4-FFF2-40B4-BE49-F238E27FC236}">
                <a16:creationId xmlns:a16="http://schemas.microsoft.com/office/drawing/2014/main" id="{C142554E-D345-7C86-D090-FA890CA5BACE}"/>
              </a:ext>
            </a:extLst>
          </p:cNvPr>
          <p:cNvPicPr>
            <a:picLocks noChangeAspect="1"/>
          </p:cNvPicPr>
          <p:nvPr/>
        </p:nvPicPr>
        <p:blipFill>
          <a:blip r:embed="rId3"/>
          <a:stretch>
            <a:fillRect/>
          </a:stretch>
        </p:blipFill>
        <p:spPr>
          <a:xfrm>
            <a:off x="679306" y="1475096"/>
            <a:ext cx="6299563" cy="5231840"/>
          </a:xfrm>
          <a:prstGeom prst="rect">
            <a:avLst/>
          </a:prstGeom>
        </p:spPr>
      </p:pic>
    </p:spTree>
    <p:extLst>
      <p:ext uri="{BB962C8B-B14F-4D97-AF65-F5344CB8AC3E}">
        <p14:creationId xmlns:p14="http://schemas.microsoft.com/office/powerpoint/2010/main" val="397069793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8A6AA86F08F1A40B64F125809AE6EF2" ma:contentTypeVersion="0" ma:contentTypeDescription="Opret et nyt dokument." ma:contentTypeScope="" ma:versionID="ecc2d2d38728f1422ed911c4b2c985f8">
  <xsd:schema xmlns:xsd="http://www.w3.org/2001/XMLSchema" xmlns:xs="http://www.w3.org/2001/XMLSchema" xmlns:p="http://schemas.microsoft.com/office/2006/metadata/properties" targetNamespace="http://schemas.microsoft.com/office/2006/metadata/properties" ma:root="true" ma:fieldsID="ac504b555cbc0eb2a32092f08c35baa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FAC068-B7B2-4F28-AF34-29EB5578F0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26CD237-F502-4BC6-AE72-E63043AC9569}">
  <ds:schemaRefs>
    <ds:schemaRef ds:uri="http://schemas.openxmlformats.org/package/2006/metadata/core-properties"/>
    <ds:schemaRef ds:uri="http://purl.org/dc/terms/"/>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 ds:uri="http://schemas.microsoft.com/office/2006/metadata/properties"/>
  </ds:schemaRefs>
</ds:datastoreItem>
</file>

<file path=customXml/itemProps3.xml><?xml version="1.0" encoding="utf-8"?>
<ds:datastoreItem xmlns:ds="http://schemas.openxmlformats.org/officeDocument/2006/customXml" ds:itemID="{48C34337-F38C-4DB5-8E02-5F0B5C2E22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956</TotalTime>
  <Words>1195</Words>
  <Application>Microsoft Office PowerPoint</Application>
  <PresentationFormat>Widescreen</PresentationFormat>
  <Paragraphs>223</Paragraphs>
  <Slides>37</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37</vt:i4>
      </vt:variant>
    </vt:vector>
  </HeadingPairs>
  <TitlesOfParts>
    <vt:vector size="45" baseType="lpstr">
      <vt:lpstr>Arial</vt:lpstr>
      <vt:lpstr>Calibri</vt:lpstr>
      <vt:lpstr>Calibri Light</vt:lpstr>
      <vt:lpstr>GT America</vt:lpstr>
      <vt:lpstr>tt-norms-regular</vt:lpstr>
      <vt:lpstr>Verdana</vt:lpstr>
      <vt:lpstr>Wingdings</vt:lpstr>
      <vt:lpstr>Office-tema</vt:lpstr>
      <vt:lpstr>Online markedsføring</vt:lpstr>
      <vt:lpstr>Hvem er jeg</vt:lpstr>
      <vt:lpstr>Hvem er I?</vt:lpstr>
      <vt:lpstr>Login, intro og rundvisning</vt:lpstr>
      <vt:lpstr>Gæt et tal </vt:lpstr>
      <vt:lpstr>Gæt et tal  hvor tror I vi handler?</vt:lpstr>
      <vt:lpstr>Top 3 er Zalando, Matas og Nemlig.com</vt:lpstr>
      <vt:lpstr>Og det går hurtigt</vt:lpstr>
      <vt:lpstr>Og det er mange varegrupper</vt:lpstr>
      <vt:lpstr>Og det gælder os alle</vt:lpstr>
      <vt:lpstr>Digital markedsføring – få styr på de nye platforme?</vt:lpstr>
      <vt:lpstr>Opgave: Hvor er I digitalt?</vt:lpstr>
      <vt:lpstr>Opgave: Hvor er I digitalt?</vt:lpstr>
      <vt:lpstr>Virksomhederne arbejder på alle platforme</vt:lpstr>
      <vt:lpstr>Opgave: tegn din egen kunderejse</vt:lpstr>
      <vt:lpstr>Cross media markedsføring/omnichannel</vt:lpstr>
      <vt:lpstr>Online markedsføring</vt:lpstr>
      <vt:lpstr>Flere måder at få digital omtale på</vt:lpstr>
      <vt:lpstr>Digital markedsføring – få styr på de nye platforme?</vt:lpstr>
      <vt:lpstr>Opgave: ung mandlig persona til Matas </vt:lpstr>
      <vt:lpstr>Kanaler og vejen til salg</vt:lpstr>
      <vt:lpstr>Digital markedsføring – få styr på de nye platforme?</vt:lpstr>
      <vt:lpstr>Opgave: Udarbejd 2-3 digitale elementer</vt:lpstr>
      <vt:lpstr>Husk evaluering</vt:lpstr>
      <vt:lpstr>Tak for i dag</vt:lpstr>
      <vt:lpstr>Tusind tak for nu</vt:lpstr>
      <vt:lpstr>Ekstra</vt:lpstr>
      <vt:lpstr>Skriv ”sneakers” i Google browseren</vt:lpstr>
      <vt:lpstr>Google Adwords</vt:lpstr>
      <vt:lpstr>Søgemaskine optimering - SEO</vt:lpstr>
      <vt:lpstr>SEO – sæt brugeren i centrum</vt:lpstr>
      <vt:lpstr>Tekstannoncer – ses i google søgning</vt:lpstr>
      <vt:lpstr>Shopping annoncer</vt:lpstr>
      <vt:lpstr>Video-annonce på Youtube</vt:lpstr>
      <vt:lpstr>Video-annonce på Youtube</vt:lpstr>
      <vt:lpstr>Opgave: Online kampagne, Google AdWords</vt:lpstr>
      <vt:lpstr>AIDA eksempel</vt:lpstr>
    </vt:vector>
  </TitlesOfParts>
  <Company>Tietgen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Anja Engholm</dc:creator>
  <cp:lastModifiedBy>Charlotte Fleischer</cp:lastModifiedBy>
  <cp:revision>11</cp:revision>
  <dcterms:created xsi:type="dcterms:W3CDTF">2022-09-27T08:22:46Z</dcterms:created>
  <dcterms:modified xsi:type="dcterms:W3CDTF">2022-10-04T12:11:39Z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0x01010058A6AA86F08F1A40B64F125809AE6EF2</vt:lpwstr>
  </property>
</Properties>
</file>