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77863-D3D0-840E-4401-3E5E2991B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2558D0D-F1C1-C7D1-5E13-DD1B50212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E5A247-C681-B161-559C-A08A4754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E78FD4-B0B1-7F3A-8DDB-18F0F9A6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DE076E-FFF2-638A-EA33-9BEE6A09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2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89171-3B67-5A9C-5934-8AB976363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290115-515F-71E3-35E7-2802362D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888975-8E7E-48DD-B658-8353BB888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0165DC-A237-84A1-A12F-0020A6CB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D7AA6D-68E2-BC9C-437E-D2E43D21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6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8589275-A752-028E-20A9-8D595EEF1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581042-8F14-DA36-D618-EE202BA16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38B657-06E0-96C7-E363-73E7D760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DAC3C4-E2D4-9EC6-E0CA-C7FAEB72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A48591-8EF5-DB36-4435-ACF3DA0D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496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F0A34-6304-64AC-750A-4BD9BCF6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28E8C8-773B-3A3F-1DB0-D0FF2BF2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C89B68-615C-A4F4-A5A2-0C547993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3F737E-50A4-9D46-69F8-4EC997E7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63C0D5-F163-403C-BF55-C74F39EA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32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670AF-93FA-A00C-E152-0D9E1296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2D05791-41A2-473A-EAE0-D9D4AEDC0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9E8175-BC0F-08EA-E841-811705F5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9F834A-5223-AC84-D436-6D19ED34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E919E7-CCD4-4F94-C1B0-A25E7D80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453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63747-C394-AD23-E42D-A9C4A027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F4D796-31B4-7E76-ED71-AFE0C5D9E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93A688D-17D0-E021-8269-EC994B0BE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86268C1-C1B9-62C9-E48B-577FB478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4AD5F0-D142-541E-5267-368D1B1E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A3CF502-9143-CDEC-EA0B-6FEC1532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80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7564B-B6B0-3554-B66B-A4AA3941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80A9984-B73E-7D49-FB1B-B535D4ECE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774AB92-584A-3632-EB2B-795326003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B87DCE2-B00D-B43A-377D-70A0D4BCD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31DE7E6-4CE7-5A2F-E308-8C1A23EDD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F5C4862-DB34-2731-F8E7-DDCF958E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399B79C-CDA4-674F-0F0F-5877F18F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A795704-3182-541E-895C-4CED5B27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8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A6B04-9F2A-DAB0-CC50-15F5B856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14C2108-B7C4-7EF4-50FC-7605279C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70AB9C7-2373-CC81-49CA-038CEB9E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11E0E8E-891C-B8BE-2DF5-EB6B371F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4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AE8178A-A1FC-4CF8-E8C5-1D54A83F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9148A46-9AB6-8670-AB09-DBEBF77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D178625-38AF-73A8-9B83-5B4CEB4B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946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7405D-8125-E6FB-657D-1CDBF6C0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9F110A-7E54-E4F3-45C2-C74D7805E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B793AF2-CD00-DD88-24BF-F5A62FF9C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F2405A-4C89-ED85-0EB3-9B3E9E09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C14C8CD-6D81-1B91-FADD-A7FCF7E8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42F3467-DE50-29C5-6236-726903B1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42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1EB7A-CBC2-F6FF-48C8-DBCA3AB2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E55657F-3DEE-AAE8-525A-BDE7A42CD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BDC60FE-0438-E0A0-6655-2867170D5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945884-DE97-78B0-0839-2D4199D2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B1DD22-A5D7-8C64-5468-B41F078F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24D8EEC-1E2C-44CF-D985-F05D8AA0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7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6D5AE99-B2D4-7B50-FF09-BCC3D3F0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9D47EBC-F9FD-3C18-40DE-13BB0FEE8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2892A8-3712-9531-5581-F41C11577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0DAE-234B-471F-B4AA-CD4638E3A435}" type="datetimeFigureOut">
              <a:rPr lang="da-DK" smtClean="0"/>
              <a:t>08-09-2022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532185-7A55-8BFB-FAAC-75128AD08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BE27022-C43E-99E6-0B3B-C42EC3ED1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5C07-D37F-47BA-8F67-CA03FC029F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7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7A2B417F-226B-3F4C-A88B-D1125C2FA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843" y="674691"/>
            <a:ext cx="6133514" cy="508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5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 Østerbye</dc:creator>
  <cp:lastModifiedBy>Jesper Østerbye</cp:lastModifiedBy>
  <cp:revision>1</cp:revision>
  <dcterms:created xsi:type="dcterms:W3CDTF">2022-09-08T06:32:32Z</dcterms:created>
  <dcterms:modified xsi:type="dcterms:W3CDTF">2022-09-08T06:48:24Z</dcterms:modified>
</cp:coreProperties>
</file>