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handoutMasterIdLst>
    <p:handoutMasterId r:id="rId31"/>
  </p:handoutMasterIdLst>
  <p:sldIdLst>
    <p:sldId id="256" r:id="rId5"/>
    <p:sldId id="273" r:id="rId6"/>
    <p:sldId id="262" r:id="rId7"/>
    <p:sldId id="257" r:id="rId8"/>
    <p:sldId id="258" r:id="rId9"/>
    <p:sldId id="261" r:id="rId10"/>
    <p:sldId id="274" r:id="rId11"/>
    <p:sldId id="275" r:id="rId12"/>
    <p:sldId id="276" r:id="rId13"/>
    <p:sldId id="277" r:id="rId14"/>
    <p:sldId id="281" r:id="rId15"/>
    <p:sldId id="428" r:id="rId16"/>
    <p:sldId id="282" r:id="rId17"/>
    <p:sldId id="284" r:id="rId18"/>
    <p:sldId id="285" r:id="rId19"/>
    <p:sldId id="400" r:id="rId20"/>
    <p:sldId id="387" r:id="rId21"/>
    <p:sldId id="388" r:id="rId22"/>
    <p:sldId id="415" r:id="rId23"/>
    <p:sldId id="390" r:id="rId24"/>
    <p:sldId id="394" r:id="rId25"/>
    <p:sldId id="416" r:id="rId26"/>
    <p:sldId id="395" r:id="rId27"/>
    <p:sldId id="418" r:id="rId28"/>
    <p:sldId id="427" r:id="rId29"/>
    <p:sldId id="283" r:id="rId30"/>
  </p:sldIdLst>
  <p:sldSz cx="9144000" cy="6858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33" autoAdjust="0"/>
  </p:normalViewPr>
  <p:slideViewPr>
    <p:cSldViewPr>
      <p:cViewPr>
        <p:scale>
          <a:sx n="86" d="100"/>
          <a:sy n="86" d="100"/>
        </p:scale>
        <p:origin x="93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563090-769B-442E-A60C-724A63EBE6FA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a-DK"/>
        </a:p>
      </dgm:t>
    </dgm:pt>
    <dgm:pt modelId="{F43840F9-048C-46BD-A5E6-EE0F3F64E323}">
      <dgm:prSet phldrT="[Tekst]" custT="1"/>
      <dgm:spPr>
        <a:xfrm rot="16200000">
          <a:off x="-1291543" y="1291543"/>
          <a:ext cx="4525963" cy="1942876"/>
        </a:xfrm>
        <a:prstGeom prst="flowChartManualOperation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a-DK" sz="2000" b="0" dirty="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Gymnasie?</a:t>
          </a:r>
        </a:p>
        <a:p>
          <a:r>
            <a:rPr lang="da-DK" sz="2000" b="0" dirty="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 </a:t>
          </a:r>
          <a:r>
            <a:rPr lang="da-DK" sz="1800" b="0" dirty="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STX/HHX/HTX/HF</a:t>
          </a:r>
        </a:p>
      </dgm:t>
    </dgm:pt>
    <dgm:pt modelId="{BBE236B3-0B72-445F-A84B-7E1426BF7D13}" type="parTrans" cxnId="{78198D20-9139-4BD7-9945-77D3C15DAE0E}">
      <dgm:prSet/>
      <dgm:spPr/>
      <dgm:t>
        <a:bodyPr/>
        <a:lstStyle/>
        <a:p>
          <a:endParaRPr lang="da-DK"/>
        </a:p>
      </dgm:t>
    </dgm:pt>
    <dgm:pt modelId="{92FA2B4F-CEB2-490F-827B-5E9493C5C26E}" type="sibTrans" cxnId="{78198D20-9139-4BD7-9945-77D3C15DAE0E}">
      <dgm:prSet/>
      <dgm:spPr/>
      <dgm:t>
        <a:bodyPr/>
        <a:lstStyle/>
        <a:p>
          <a:endParaRPr lang="da-DK"/>
        </a:p>
      </dgm:t>
    </dgm:pt>
    <dgm:pt modelId="{BC21A7DA-EAAC-4D73-AC2E-856ED8968D1E}">
      <dgm:prSet phldrT="[Tekst]" custT="1"/>
      <dgm:spPr>
        <a:xfrm rot="16200000">
          <a:off x="800265" y="1291543"/>
          <a:ext cx="4525963" cy="1942876"/>
        </a:xfrm>
        <a:prstGeom prst="flowChartManualOperation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a-DK" sz="2400" b="0" i="0" dirty="0" err="1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Erhvervs-uddannelse</a:t>
          </a:r>
          <a:r>
            <a:rPr lang="da-DK" sz="2400" b="0" i="0" dirty="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? EUD/EUX</a:t>
          </a:r>
        </a:p>
      </dgm:t>
    </dgm:pt>
    <dgm:pt modelId="{FBB6B881-D4EC-4660-8E7C-66B4E84DD837}" type="parTrans" cxnId="{8940F69C-4B3A-46C1-8CC6-9A1B3A24E03B}">
      <dgm:prSet/>
      <dgm:spPr/>
      <dgm:t>
        <a:bodyPr/>
        <a:lstStyle/>
        <a:p>
          <a:endParaRPr lang="da-DK"/>
        </a:p>
      </dgm:t>
    </dgm:pt>
    <dgm:pt modelId="{9D21FFB6-BB4F-40DC-89A1-5821ED418490}" type="sibTrans" cxnId="{8940F69C-4B3A-46C1-8CC6-9A1B3A24E03B}">
      <dgm:prSet/>
      <dgm:spPr/>
      <dgm:t>
        <a:bodyPr/>
        <a:lstStyle/>
        <a:p>
          <a:endParaRPr lang="da-DK"/>
        </a:p>
      </dgm:t>
    </dgm:pt>
    <dgm:pt modelId="{5FE3B3D1-97F3-4453-9D51-75315E5E310F}">
      <dgm:prSet phldrT="[Tekst]" custT="1"/>
      <dgm:spPr>
        <a:xfrm rot="16200000">
          <a:off x="2896114" y="1284286"/>
          <a:ext cx="4525963" cy="1957390"/>
        </a:xfrm>
        <a:prstGeom prst="flowChartManualOperation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a-DK" sz="2000" b="0" dirty="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Forberedende grunduddannelse</a:t>
          </a:r>
        </a:p>
        <a:p>
          <a:r>
            <a:rPr lang="da-DK" sz="2000" b="0" dirty="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FGU</a:t>
          </a:r>
        </a:p>
      </dgm:t>
    </dgm:pt>
    <dgm:pt modelId="{8709FA5C-8C7B-4503-BE28-C28E059EF30C}" type="parTrans" cxnId="{36FFE059-4EAD-48D8-8547-C0ADEA25876C}">
      <dgm:prSet/>
      <dgm:spPr/>
      <dgm:t>
        <a:bodyPr/>
        <a:lstStyle/>
        <a:p>
          <a:endParaRPr lang="da-DK"/>
        </a:p>
      </dgm:t>
    </dgm:pt>
    <dgm:pt modelId="{43BF5F1D-6E00-4393-BDA0-B20797D336C7}" type="sibTrans" cxnId="{36FFE059-4EAD-48D8-8547-C0ADEA25876C}">
      <dgm:prSet/>
      <dgm:spPr/>
      <dgm:t>
        <a:bodyPr/>
        <a:lstStyle/>
        <a:p>
          <a:endParaRPr lang="da-DK"/>
        </a:p>
      </dgm:t>
    </dgm:pt>
    <dgm:pt modelId="{662254B4-89AC-4ED7-B0A0-9D49A45AD0FE}" type="pres">
      <dgm:prSet presAssocID="{BB563090-769B-442E-A60C-724A63EBE6FA}" presName="Name0" presStyleCnt="0">
        <dgm:presLayoutVars>
          <dgm:dir/>
          <dgm:resizeHandles val="exact"/>
        </dgm:presLayoutVars>
      </dgm:prSet>
      <dgm:spPr/>
    </dgm:pt>
    <dgm:pt modelId="{C99EF273-C491-41AE-9E88-310B90991188}" type="pres">
      <dgm:prSet presAssocID="{F43840F9-048C-46BD-A5E6-EE0F3F64E323}" presName="node" presStyleLbl="node1" presStyleIdx="0" presStyleCnt="3" custLinFactNeighborX="-2208" custLinFactNeighborY="-2338">
        <dgm:presLayoutVars>
          <dgm:bulletEnabled val="1"/>
        </dgm:presLayoutVars>
      </dgm:prSet>
      <dgm:spPr/>
    </dgm:pt>
    <dgm:pt modelId="{2EE8DE94-56F9-409F-8892-FDE2E5AEC545}" type="pres">
      <dgm:prSet presAssocID="{92FA2B4F-CEB2-490F-827B-5E9493C5C26E}" presName="sibTrans" presStyleCnt="0"/>
      <dgm:spPr/>
    </dgm:pt>
    <dgm:pt modelId="{D760AD74-A52B-46E4-8C2B-6D67D5FE1913}" type="pres">
      <dgm:prSet presAssocID="{BC21A7DA-EAAC-4D73-AC2E-856ED8968D1E}" presName="node" presStyleLbl="node1" presStyleIdx="1" presStyleCnt="3" custLinFactNeighborY="0">
        <dgm:presLayoutVars>
          <dgm:bulletEnabled val="1"/>
        </dgm:presLayoutVars>
      </dgm:prSet>
      <dgm:spPr/>
    </dgm:pt>
    <dgm:pt modelId="{448D50D2-89B4-4D75-9FAB-914A3011E7E8}" type="pres">
      <dgm:prSet presAssocID="{9D21FFB6-BB4F-40DC-89A1-5821ED418490}" presName="sibTrans" presStyleCnt="0"/>
      <dgm:spPr/>
    </dgm:pt>
    <dgm:pt modelId="{0AB12F40-5D9D-40DE-978B-9DBD5EA51AD0}" type="pres">
      <dgm:prSet presAssocID="{5FE3B3D1-97F3-4453-9D51-75315E5E310F}" presName="node" presStyleLbl="node1" presStyleIdx="2" presStyleCnt="3" custScaleX="100747">
        <dgm:presLayoutVars>
          <dgm:bulletEnabled val="1"/>
        </dgm:presLayoutVars>
      </dgm:prSet>
      <dgm:spPr/>
    </dgm:pt>
  </dgm:ptLst>
  <dgm:cxnLst>
    <dgm:cxn modelId="{11E15709-5077-4855-82FC-0BE5628AEF05}" type="presOf" srcId="{5FE3B3D1-97F3-4453-9D51-75315E5E310F}" destId="{0AB12F40-5D9D-40DE-978B-9DBD5EA51AD0}" srcOrd="0" destOrd="0" presId="urn:microsoft.com/office/officeart/2005/8/layout/hList6"/>
    <dgm:cxn modelId="{31BCE510-798C-44F2-8434-4F59C454049A}" type="presOf" srcId="{BC21A7DA-EAAC-4D73-AC2E-856ED8968D1E}" destId="{D760AD74-A52B-46E4-8C2B-6D67D5FE1913}" srcOrd="0" destOrd="0" presId="urn:microsoft.com/office/officeart/2005/8/layout/hList6"/>
    <dgm:cxn modelId="{78198D20-9139-4BD7-9945-77D3C15DAE0E}" srcId="{BB563090-769B-442E-A60C-724A63EBE6FA}" destId="{F43840F9-048C-46BD-A5E6-EE0F3F64E323}" srcOrd="0" destOrd="0" parTransId="{BBE236B3-0B72-445F-A84B-7E1426BF7D13}" sibTransId="{92FA2B4F-CEB2-490F-827B-5E9493C5C26E}"/>
    <dgm:cxn modelId="{36FFE059-4EAD-48D8-8547-C0ADEA25876C}" srcId="{BB563090-769B-442E-A60C-724A63EBE6FA}" destId="{5FE3B3D1-97F3-4453-9D51-75315E5E310F}" srcOrd="2" destOrd="0" parTransId="{8709FA5C-8C7B-4503-BE28-C28E059EF30C}" sibTransId="{43BF5F1D-6E00-4393-BDA0-B20797D336C7}"/>
    <dgm:cxn modelId="{A4C5D187-B81E-4E20-9825-89A4F8DD4267}" type="presOf" srcId="{BB563090-769B-442E-A60C-724A63EBE6FA}" destId="{662254B4-89AC-4ED7-B0A0-9D49A45AD0FE}" srcOrd="0" destOrd="0" presId="urn:microsoft.com/office/officeart/2005/8/layout/hList6"/>
    <dgm:cxn modelId="{5A04E38B-0DF6-494B-82BD-91F0244A2C65}" type="presOf" srcId="{F43840F9-048C-46BD-A5E6-EE0F3F64E323}" destId="{C99EF273-C491-41AE-9E88-310B90991188}" srcOrd="0" destOrd="0" presId="urn:microsoft.com/office/officeart/2005/8/layout/hList6"/>
    <dgm:cxn modelId="{8940F69C-4B3A-46C1-8CC6-9A1B3A24E03B}" srcId="{BB563090-769B-442E-A60C-724A63EBE6FA}" destId="{BC21A7DA-EAAC-4D73-AC2E-856ED8968D1E}" srcOrd="1" destOrd="0" parTransId="{FBB6B881-D4EC-4660-8E7C-66B4E84DD837}" sibTransId="{9D21FFB6-BB4F-40DC-89A1-5821ED418490}"/>
    <dgm:cxn modelId="{95CB56F9-F1AA-4030-B2CA-528AD48AD633}" type="presParOf" srcId="{662254B4-89AC-4ED7-B0A0-9D49A45AD0FE}" destId="{C99EF273-C491-41AE-9E88-310B90991188}" srcOrd="0" destOrd="0" presId="urn:microsoft.com/office/officeart/2005/8/layout/hList6"/>
    <dgm:cxn modelId="{A1B74328-AC70-44E9-8671-37390F7555A5}" type="presParOf" srcId="{662254B4-89AC-4ED7-B0A0-9D49A45AD0FE}" destId="{2EE8DE94-56F9-409F-8892-FDE2E5AEC545}" srcOrd="1" destOrd="0" presId="urn:microsoft.com/office/officeart/2005/8/layout/hList6"/>
    <dgm:cxn modelId="{D64F702F-6C4E-4A57-A216-A2EF9FD069E6}" type="presParOf" srcId="{662254B4-89AC-4ED7-B0A0-9D49A45AD0FE}" destId="{D760AD74-A52B-46E4-8C2B-6D67D5FE1913}" srcOrd="2" destOrd="0" presId="urn:microsoft.com/office/officeart/2005/8/layout/hList6"/>
    <dgm:cxn modelId="{2685D2CB-3611-4AD8-9C3A-0F56BE286A73}" type="presParOf" srcId="{662254B4-89AC-4ED7-B0A0-9D49A45AD0FE}" destId="{448D50D2-89B4-4D75-9FAB-914A3011E7E8}" srcOrd="3" destOrd="0" presId="urn:microsoft.com/office/officeart/2005/8/layout/hList6"/>
    <dgm:cxn modelId="{9C6860B9-03F4-4F30-83E4-886B57984BB7}" type="presParOf" srcId="{662254B4-89AC-4ED7-B0A0-9D49A45AD0FE}" destId="{0AB12F40-5D9D-40DE-978B-9DBD5EA51AD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563090-769B-442E-A60C-724A63EBE6F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a-DK"/>
        </a:p>
      </dgm:t>
    </dgm:pt>
    <dgm:pt modelId="{F43840F9-048C-46BD-A5E6-EE0F3F64E323}">
      <dgm:prSet phldrT="[Tekst]" custT="1"/>
      <dgm:spPr>
        <a:xfrm>
          <a:off x="0" y="54831"/>
          <a:ext cx="4038600" cy="374400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a-DK" sz="1800" dirty="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  Gymnasie</a:t>
          </a:r>
        </a:p>
      </dgm:t>
    </dgm:pt>
    <dgm:pt modelId="{BBE236B3-0B72-445F-A84B-7E1426BF7D13}" type="parTrans" cxnId="{78198D20-9139-4BD7-9945-77D3C15DAE0E}">
      <dgm:prSet/>
      <dgm:spPr/>
      <dgm:t>
        <a:bodyPr/>
        <a:lstStyle/>
        <a:p>
          <a:endParaRPr lang="da-DK"/>
        </a:p>
      </dgm:t>
    </dgm:pt>
    <dgm:pt modelId="{92FA2B4F-CEB2-490F-827B-5E9493C5C26E}" type="sibTrans" cxnId="{78198D20-9139-4BD7-9945-77D3C15DAE0E}">
      <dgm:prSet/>
      <dgm:spPr/>
      <dgm:t>
        <a:bodyPr/>
        <a:lstStyle/>
        <a:p>
          <a:endParaRPr lang="da-DK"/>
        </a:p>
      </dgm:t>
    </dgm:pt>
    <dgm:pt modelId="{F241E42B-9E7D-4D14-A97C-7B4A0AD1A2F2}">
      <dgm:prSet phldrT="[Tekst]" custT="1"/>
      <dgm:spPr>
        <a:xfrm>
          <a:off x="0" y="429231"/>
          <a:ext cx="4038600" cy="10350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da-DK" sz="1800" b="0" dirty="0">
              <a:solidFill>
                <a:sysClr val="windowText" lastClr="000000">
                  <a:lumMod val="95000"/>
                  <a:lumOff val="500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HTX</a:t>
          </a:r>
        </a:p>
      </dgm:t>
    </dgm:pt>
    <dgm:pt modelId="{66F0336D-071D-4A0D-9B8F-F586D6832908}" type="parTrans" cxnId="{72A19C6B-66C5-4CD0-9071-4585E22F5DE0}">
      <dgm:prSet/>
      <dgm:spPr/>
      <dgm:t>
        <a:bodyPr/>
        <a:lstStyle/>
        <a:p>
          <a:endParaRPr lang="da-DK"/>
        </a:p>
      </dgm:t>
    </dgm:pt>
    <dgm:pt modelId="{11C5EBDA-9923-4CEE-B15D-61E5E7C704C1}" type="sibTrans" cxnId="{72A19C6B-66C5-4CD0-9071-4585E22F5DE0}">
      <dgm:prSet/>
      <dgm:spPr/>
      <dgm:t>
        <a:bodyPr/>
        <a:lstStyle/>
        <a:p>
          <a:endParaRPr lang="da-DK"/>
        </a:p>
      </dgm:t>
    </dgm:pt>
    <dgm:pt modelId="{BC21A7DA-EAAC-4D73-AC2E-856ED8968D1E}">
      <dgm:prSet phldrT="[Tekst]" custT="1"/>
      <dgm:spPr>
        <a:xfrm>
          <a:off x="0" y="1464231"/>
          <a:ext cx="4038600" cy="374400"/>
        </a:xfrm>
        <a:prstGeom prst="round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a-DK" sz="1800" dirty="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Erhvervsuddannelse    </a:t>
          </a:r>
          <a:r>
            <a:rPr lang="da-DK" sz="2000" b="1" dirty="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EUD</a:t>
          </a:r>
          <a:r>
            <a:rPr lang="da-DK" sz="1800" b="1" dirty="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 eller </a:t>
          </a:r>
          <a:r>
            <a:rPr lang="da-DK" sz="2000" b="1" dirty="0">
              <a:solidFill>
                <a:srgbClr val="C0504D">
                  <a:lumMod val="75000"/>
                </a:srgbClr>
              </a:solidFill>
              <a:latin typeface="Candara" panose="020E0502030303020204" pitchFamily="34" charset="0"/>
              <a:ea typeface="+mn-ea"/>
              <a:cs typeface="+mn-cs"/>
            </a:rPr>
            <a:t>EUX</a:t>
          </a:r>
          <a:endParaRPr lang="da-DK" sz="2000" dirty="0">
            <a:solidFill>
              <a:srgbClr val="C0504D">
                <a:lumMod val="75000"/>
              </a:srgb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FBB6B881-D4EC-4660-8E7C-66B4E84DD837}" type="parTrans" cxnId="{8940F69C-4B3A-46C1-8CC6-9A1B3A24E03B}">
      <dgm:prSet/>
      <dgm:spPr/>
      <dgm:t>
        <a:bodyPr/>
        <a:lstStyle/>
        <a:p>
          <a:endParaRPr lang="da-DK"/>
        </a:p>
      </dgm:t>
    </dgm:pt>
    <dgm:pt modelId="{9D21FFB6-BB4F-40DC-89A1-5821ED418490}" type="sibTrans" cxnId="{8940F69C-4B3A-46C1-8CC6-9A1B3A24E03B}">
      <dgm:prSet/>
      <dgm:spPr/>
      <dgm:t>
        <a:bodyPr/>
        <a:lstStyle/>
        <a:p>
          <a:endParaRPr lang="da-DK"/>
        </a:p>
      </dgm:t>
    </dgm:pt>
    <dgm:pt modelId="{79D2E3F5-E6A6-4186-B346-63771E818191}">
      <dgm:prSet phldrT="[Tekst]" custT="1"/>
      <dgm:spPr>
        <a:xfrm>
          <a:off x="0" y="429231"/>
          <a:ext cx="4038600" cy="10350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da-DK" sz="1800" b="0" dirty="0">
              <a:solidFill>
                <a:sysClr val="windowText" lastClr="000000">
                  <a:lumMod val="95000"/>
                  <a:lumOff val="500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STX</a:t>
          </a:r>
        </a:p>
      </dgm:t>
    </dgm:pt>
    <dgm:pt modelId="{C01EF9DE-834E-4A2D-A507-033CE1737CAF}" type="parTrans" cxnId="{E516F027-EF6E-4B93-9670-9816903CA32F}">
      <dgm:prSet/>
      <dgm:spPr/>
      <dgm:t>
        <a:bodyPr/>
        <a:lstStyle/>
        <a:p>
          <a:endParaRPr lang="da-DK"/>
        </a:p>
      </dgm:t>
    </dgm:pt>
    <dgm:pt modelId="{CF0F26D3-8219-406C-B41A-E0F972D58BB7}" type="sibTrans" cxnId="{E516F027-EF6E-4B93-9670-9816903CA32F}">
      <dgm:prSet/>
      <dgm:spPr/>
      <dgm:t>
        <a:bodyPr/>
        <a:lstStyle/>
        <a:p>
          <a:endParaRPr lang="da-DK"/>
        </a:p>
      </dgm:t>
    </dgm:pt>
    <dgm:pt modelId="{A4B98CA4-BF6D-45EC-B725-599DA8447C0B}">
      <dgm:prSet phldrT="[Tekst]"/>
      <dgm:spPr>
        <a:xfrm>
          <a:off x="0" y="4139931"/>
          <a:ext cx="4038600" cy="331200"/>
        </a:xfrm>
        <a:noFill/>
        <a:ln>
          <a:noFill/>
        </a:ln>
        <a:effectLst/>
      </dgm:spPr>
      <dgm:t>
        <a:bodyPr/>
        <a:lstStyle/>
        <a:p>
          <a:endParaRPr lang="da-DK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EC1C6B03-2C71-4CC6-8D61-A54BAED92CF4}" type="parTrans" cxnId="{6A5E1C77-3046-4303-8E1D-0DC367937657}">
      <dgm:prSet/>
      <dgm:spPr/>
      <dgm:t>
        <a:bodyPr/>
        <a:lstStyle/>
        <a:p>
          <a:endParaRPr lang="da-DK"/>
        </a:p>
      </dgm:t>
    </dgm:pt>
    <dgm:pt modelId="{E66EFD91-D3AF-4097-BB54-D45653FA0FE9}" type="sibTrans" cxnId="{6A5E1C77-3046-4303-8E1D-0DC367937657}">
      <dgm:prSet/>
      <dgm:spPr/>
      <dgm:t>
        <a:bodyPr/>
        <a:lstStyle/>
        <a:p>
          <a:endParaRPr lang="da-DK"/>
        </a:p>
      </dgm:t>
    </dgm:pt>
    <dgm:pt modelId="{1A4DD26D-B134-4597-AA3B-F30ACE3BF594}">
      <dgm:prSet phldrT="[Tekst]" custT="1"/>
      <dgm:spPr>
        <a:xfrm>
          <a:off x="0" y="429231"/>
          <a:ext cx="4038600" cy="10350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da-DK" sz="1800" b="0" dirty="0">
              <a:solidFill>
                <a:sysClr val="windowText" lastClr="000000">
                  <a:lumMod val="95000"/>
                  <a:lumOff val="500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HHX</a:t>
          </a:r>
        </a:p>
      </dgm:t>
    </dgm:pt>
    <dgm:pt modelId="{07AB760A-D19A-40EC-9DAE-D050676B9D45}" type="parTrans" cxnId="{86E55A4D-031E-4095-9438-78D78C292A37}">
      <dgm:prSet/>
      <dgm:spPr/>
      <dgm:t>
        <a:bodyPr/>
        <a:lstStyle/>
        <a:p>
          <a:endParaRPr lang="da-DK"/>
        </a:p>
      </dgm:t>
    </dgm:pt>
    <dgm:pt modelId="{2ADF5319-39C9-4C5C-AB0B-BBB8D1243155}" type="sibTrans" cxnId="{86E55A4D-031E-4095-9438-78D78C292A37}">
      <dgm:prSet/>
      <dgm:spPr/>
      <dgm:t>
        <a:bodyPr/>
        <a:lstStyle/>
        <a:p>
          <a:endParaRPr lang="da-DK"/>
        </a:p>
      </dgm:t>
    </dgm:pt>
    <dgm:pt modelId="{FC11EBA1-DCD8-44A1-9B65-E5C01185D52C}">
      <dgm:prSet phldrT="[Tekst]" custT="1"/>
      <dgm:spPr>
        <a:xfrm>
          <a:off x="0" y="1838631"/>
          <a:ext cx="4038600" cy="12213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da-DK" sz="1800" b="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Omsorg, sundhed og pædagogik</a:t>
          </a:r>
          <a:br>
            <a:rPr lang="da-DK" sz="1800" b="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</a:br>
          <a:r>
            <a:rPr lang="da-DK" sz="1400" b="0" i="1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  <a:ea typeface="+mn-ea"/>
              <a:cs typeface="+mn-cs"/>
            </a:rPr>
            <a:t>SOSU</a:t>
          </a:r>
        </a:p>
      </dgm:t>
    </dgm:pt>
    <dgm:pt modelId="{B0BC1686-812B-4D1E-B980-39F6067E61D7}" type="parTrans" cxnId="{F01FE445-15C1-44B6-B2FE-DF62D02BC6DA}">
      <dgm:prSet/>
      <dgm:spPr/>
      <dgm:t>
        <a:bodyPr/>
        <a:lstStyle/>
        <a:p>
          <a:endParaRPr lang="da-DK"/>
        </a:p>
      </dgm:t>
    </dgm:pt>
    <dgm:pt modelId="{28504AFA-D06B-4485-836B-D92F06B21802}" type="sibTrans" cxnId="{F01FE445-15C1-44B6-B2FE-DF62D02BC6DA}">
      <dgm:prSet/>
      <dgm:spPr/>
      <dgm:t>
        <a:bodyPr/>
        <a:lstStyle/>
        <a:p>
          <a:endParaRPr lang="da-DK"/>
        </a:p>
      </dgm:t>
    </dgm:pt>
    <dgm:pt modelId="{BC528262-4942-4CA9-868A-F33EB33830ED}">
      <dgm:prSet phldrT="[Tekst]" custT="1"/>
      <dgm:spPr>
        <a:xfrm>
          <a:off x="0" y="1838631"/>
          <a:ext cx="4038600" cy="12213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da-DK" sz="1800" b="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Kontor, handel og forretningsservice</a:t>
          </a:r>
          <a:br>
            <a:rPr lang="da-DK" sz="1800" b="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</a:br>
          <a:r>
            <a:rPr lang="da-DK" sz="1600" b="0" i="1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  <a:ea typeface="+mn-ea"/>
              <a:cs typeface="+mn-cs"/>
            </a:rPr>
            <a:t>Tietgen Business</a:t>
          </a:r>
        </a:p>
      </dgm:t>
    </dgm:pt>
    <dgm:pt modelId="{54C34913-A81E-4E7F-AA62-68F8C9C2A1AF}" type="parTrans" cxnId="{F34FFA8D-23BF-4A37-8FD6-E3B529F53296}">
      <dgm:prSet/>
      <dgm:spPr/>
      <dgm:t>
        <a:bodyPr/>
        <a:lstStyle/>
        <a:p>
          <a:endParaRPr lang="da-DK"/>
        </a:p>
      </dgm:t>
    </dgm:pt>
    <dgm:pt modelId="{5F0A1E9B-E633-4A7D-B0F6-851639F71F8E}" type="sibTrans" cxnId="{F34FFA8D-23BF-4A37-8FD6-E3B529F53296}">
      <dgm:prSet/>
      <dgm:spPr/>
      <dgm:t>
        <a:bodyPr/>
        <a:lstStyle/>
        <a:p>
          <a:endParaRPr lang="da-DK"/>
        </a:p>
      </dgm:t>
    </dgm:pt>
    <dgm:pt modelId="{1DFF4136-BA27-4520-8DB6-2E1288F23C11}">
      <dgm:prSet phldrT="[Tekst]" custT="1"/>
      <dgm:spPr>
        <a:xfrm>
          <a:off x="0" y="1838631"/>
          <a:ext cx="4038600" cy="12213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da-DK" sz="1800" b="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Fødevarer, jordbrug og oplevelser</a:t>
          </a:r>
          <a:br>
            <a:rPr lang="da-DK" sz="1800" b="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</a:br>
          <a:r>
            <a:rPr lang="da-DK" sz="1600" b="0" i="1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  <a:ea typeface="+mn-ea"/>
              <a:cs typeface="+mn-cs"/>
            </a:rPr>
            <a:t>KOLD</a:t>
          </a:r>
        </a:p>
      </dgm:t>
    </dgm:pt>
    <dgm:pt modelId="{83C40466-E22B-4DCE-8529-6D3FEDF9511E}" type="parTrans" cxnId="{C2B61AA8-9A14-4B64-8A01-6AD69B83C8CC}">
      <dgm:prSet/>
      <dgm:spPr/>
      <dgm:t>
        <a:bodyPr/>
        <a:lstStyle/>
        <a:p>
          <a:endParaRPr lang="da-DK"/>
        </a:p>
      </dgm:t>
    </dgm:pt>
    <dgm:pt modelId="{D9B57A4E-BC17-4AE3-BCF6-0D03CE136504}" type="sibTrans" cxnId="{C2B61AA8-9A14-4B64-8A01-6AD69B83C8CC}">
      <dgm:prSet/>
      <dgm:spPr/>
      <dgm:t>
        <a:bodyPr/>
        <a:lstStyle/>
        <a:p>
          <a:endParaRPr lang="da-DK"/>
        </a:p>
      </dgm:t>
    </dgm:pt>
    <dgm:pt modelId="{CDBF6F82-F0A3-4851-BA57-41D8A1757F8D}">
      <dgm:prSet phldrT="[Tekst]" custT="1"/>
      <dgm:spPr>
        <a:xfrm>
          <a:off x="0" y="1838631"/>
          <a:ext cx="4038600" cy="12213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da-DK" sz="1800" b="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Teknologi, byggeri og transport</a:t>
          </a:r>
          <a:br>
            <a:rPr lang="da-DK" sz="1800" b="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</a:br>
          <a:r>
            <a:rPr lang="da-DK" sz="1600" b="0" i="1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  <a:ea typeface="+mn-ea"/>
              <a:cs typeface="+mn-cs"/>
            </a:rPr>
            <a:t>SDE</a:t>
          </a:r>
        </a:p>
      </dgm:t>
    </dgm:pt>
    <dgm:pt modelId="{3D33C2D5-A954-45AA-A4B5-D5891B23301E}" type="parTrans" cxnId="{61ED315A-9666-4174-B54B-CA919510592C}">
      <dgm:prSet/>
      <dgm:spPr/>
      <dgm:t>
        <a:bodyPr/>
        <a:lstStyle/>
        <a:p>
          <a:endParaRPr lang="da-DK"/>
        </a:p>
      </dgm:t>
    </dgm:pt>
    <dgm:pt modelId="{612510CE-9F50-46DA-BD1C-ED05B5B54410}" type="sibTrans" cxnId="{61ED315A-9666-4174-B54B-CA919510592C}">
      <dgm:prSet/>
      <dgm:spPr/>
      <dgm:t>
        <a:bodyPr/>
        <a:lstStyle/>
        <a:p>
          <a:endParaRPr lang="da-DK"/>
        </a:p>
      </dgm:t>
    </dgm:pt>
    <dgm:pt modelId="{78744DC6-CA8A-491B-8662-BB8D00FDDC27}">
      <dgm:prSet phldrT="[Tekst]" custT="1"/>
      <dgm:spPr>
        <a:xfrm>
          <a:off x="0" y="1838631"/>
          <a:ext cx="4038600" cy="1221300"/>
        </a:xfrm>
        <a:noFill/>
        <a:ln>
          <a:noFill/>
        </a:ln>
        <a:effectLst/>
      </dgm:spPr>
      <dgm:t>
        <a:bodyPr/>
        <a:lstStyle/>
        <a:p>
          <a:endParaRPr lang="da-DK" sz="1000" b="0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416C5FB3-BD92-4735-81E3-AA8F9A71BA80}" type="parTrans" cxnId="{476B415A-DEC9-433D-9CF8-45221D645B91}">
      <dgm:prSet/>
      <dgm:spPr/>
      <dgm:t>
        <a:bodyPr/>
        <a:lstStyle/>
        <a:p>
          <a:endParaRPr lang="da-DK"/>
        </a:p>
      </dgm:t>
    </dgm:pt>
    <dgm:pt modelId="{6C4F0303-753A-4C3E-9628-3113F8F97AAC}" type="sibTrans" cxnId="{476B415A-DEC9-433D-9CF8-45221D645B91}">
      <dgm:prSet/>
      <dgm:spPr/>
      <dgm:t>
        <a:bodyPr/>
        <a:lstStyle/>
        <a:p>
          <a:endParaRPr lang="da-DK"/>
        </a:p>
      </dgm:t>
    </dgm:pt>
    <dgm:pt modelId="{5D5B8691-E59A-4A45-92B5-BB3FB2B4A658}">
      <dgm:prSet phldrT="[Tekst]" custT="1"/>
      <dgm:spPr>
        <a:xfrm>
          <a:off x="0" y="429231"/>
          <a:ext cx="4038600" cy="1035000"/>
        </a:xfrm>
        <a:noFill/>
        <a:ln>
          <a:noFill/>
        </a:ln>
        <a:effectLst/>
      </dgm:spPr>
      <dgm:t>
        <a:bodyPr/>
        <a:lstStyle/>
        <a:p>
          <a:r>
            <a:rPr lang="da-DK" sz="1800" b="0" dirty="0">
              <a:solidFill>
                <a:sysClr val="windowText" lastClr="000000">
                  <a:lumMod val="95000"/>
                  <a:lumOff val="500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HF</a:t>
          </a:r>
        </a:p>
      </dgm:t>
    </dgm:pt>
    <dgm:pt modelId="{D08C6FB2-B5ED-4E0E-AAE3-ACED2D718882}" type="parTrans" cxnId="{AADB55D4-0FAA-4761-A1DE-453DB00C31B3}">
      <dgm:prSet/>
      <dgm:spPr/>
      <dgm:t>
        <a:bodyPr/>
        <a:lstStyle/>
        <a:p>
          <a:endParaRPr lang="da-DK"/>
        </a:p>
      </dgm:t>
    </dgm:pt>
    <dgm:pt modelId="{E9D6D37C-6202-462F-A3F7-ADC71C7E18CE}" type="sibTrans" cxnId="{AADB55D4-0FAA-4761-A1DE-453DB00C31B3}">
      <dgm:prSet/>
      <dgm:spPr/>
      <dgm:t>
        <a:bodyPr/>
        <a:lstStyle/>
        <a:p>
          <a:endParaRPr lang="da-DK"/>
        </a:p>
      </dgm:t>
    </dgm:pt>
    <dgm:pt modelId="{914071E0-8056-4D3C-94A5-C0D7738209C7}">
      <dgm:prSet phldrT="[Tekst]" custT="1"/>
      <dgm:spPr>
        <a:xfrm>
          <a:off x="0" y="1838631"/>
          <a:ext cx="4038600" cy="1221300"/>
        </a:xfrm>
        <a:noFill/>
        <a:ln>
          <a:noFill/>
        </a:ln>
        <a:effectLst/>
      </dgm:spPr>
      <dgm:t>
        <a:bodyPr/>
        <a:lstStyle/>
        <a:p>
          <a:endParaRPr lang="da-DK" sz="1800" b="0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B08B3B04-5CDE-4D8D-ADDE-E327DDEFE2C1}" type="parTrans" cxnId="{EC3F621F-7F6A-43DB-9EEE-5C2D1DA90DBF}">
      <dgm:prSet/>
      <dgm:spPr/>
      <dgm:t>
        <a:bodyPr/>
        <a:lstStyle/>
        <a:p>
          <a:endParaRPr lang="da-DK"/>
        </a:p>
      </dgm:t>
    </dgm:pt>
    <dgm:pt modelId="{98952AEF-B454-4420-9435-F2336F8F5CE5}" type="sibTrans" cxnId="{EC3F621F-7F6A-43DB-9EEE-5C2D1DA90DBF}">
      <dgm:prSet/>
      <dgm:spPr/>
      <dgm:t>
        <a:bodyPr/>
        <a:lstStyle/>
        <a:p>
          <a:endParaRPr lang="da-DK"/>
        </a:p>
      </dgm:t>
    </dgm:pt>
    <dgm:pt modelId="{0663DE5C-BD99-40EE-AD72-59EC50890445}">
      <dgm:prSet phldrT="[Tekst]" custT="1"/>
      <dgm:spPr>
        <a:xfrm>
          <a:off x="0" y="1838631"/>
          <a:ext cx="4038600" cy="1221300"/>
        </a:xfrm>
        <a:noFill/>
        <a:ln>
          <a:noFill/>
        </a:ln>
        <a:effectLst/>
      </dgm:spPr>
      <dgm:t>
        <a:bodyPr/>
        <a:lstStyle/>
        <a:p>
          <a:endParaRPr lang="da-DK" sz="1800" b="0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9C172402-AD81-45F2-982A-C0204A8F8370}" type="parTrans" cxnId="{F4279CB0-C295-49A1-8A54-460E9AF9F77C}">
      <dgm:prSet/>
      <dgm:spPr/>
      <dgm:t>
        <a:bodyPr/>
        <a:lstStyle/>
        <a:p>
          <a:endParaRPr lang="da-DK"/>
        </a:p>
      </dgm:t>
    </dgm:pt>
    <dgm:pt modelId="{475CB431-9ADC-4D55-BE4C-6EAC6B5169F8}" type="sibTrans" cxnId="{F4279CB0-C295-49A1-8A54-460E9AF9F77C}">
      <dgm:prSet/>
      <dgm:spPr/>
      <dgm:t>
        <a:bodyPr/>
        <a:lstStyle/>
        <a:p>
          <a:endParaRPr lang="da-DK"/>
        </a:p>
      </dgm:t>
    </dgm:pt>
    <dgm:pt modelId="{D6834B96-8169-44FE-AFF9-CBEB0FCA2775}" type="pres">
      <dgm:prSet presAssocID="{BB563090-769B-442E-A60C-724A63EBE6FA}" presName="linear" presStyleCnt="0">
        <dgm:presLayoutVars>
          <dgm:animLvl val="lvl"/>
          <dgm:resizeHandles val="exact"/>
        </dgm:presLayoutVars>
      </dgm:prSet>
      <dgm:spPr/>
    </dgm:pt>
    <dgm:pt modelId="{D3D16D38-75A8-49A7-920F-72E0E3CF9BBB}" type="pres">
      <dgm:prSet presAssocID="{F43840F9-048C-46BD-A5E6-EE0F3F64E32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DEE3C2C-8B72-4C07-A24A-0BCD4C34E25E}" type="pres">
      <dgm:prSet presAssocID="{F43840F9-048C-46BD-A5E6-EE0F3F64E323}" presName="childText" presStyleLbl="revTx" presStyleIdx="0" presStyleCnt="2">
        <dgm:presLayoutVars>
          <dgm:bulletEnabled val="1"/>
        </dgm:presLayoutVars>
      </dgm:prSet>
      <dgm:spPr>
        <a:prstGeom prst="rect">
          <a:avLst/>
        </a:prstGeom>
      </dgm:spPr>
    </dgm:pt>
    <dgm:pt modelId="{B6F8A391-48AE-4C57-84F3-A857E9425B2A}" type="pres">
      <dgm:prSet presAssocID="{BC21A7DA-EAAC-4D73-AC2E-856ED8968D1E}" presName="parentText" presStyleLbl="node1" presStyleIdx="1" presStyleCnt="4" custLinFactNeighborX="-1582" custLinFactNeighborY="29934">
        <dgm:presLayoutVars>
          <dgm:chMax val="0"/>
          <dgm:bulletEnabled val="1"/>
        </dgm:presLayoutVars>
      </dgm:prSet>
      <dgm:spPr/>
    </dgm:pt>
    <dgm:pt modelId="{DFDE750D-482C-4AAC-86BB-DEA8E43567EA}" type="pres">
      <dgm:prSet presAssocID="{BC21A7DA-EAAC-4D73-AC2E-856ED8968D1E}" presName="childText" presStyleLbl="revTx" presStyleIdx="1" presStyleCnt="2">
        <dgm:presLayoutVars>
          <dgm:bulletEnabled val="1"/>
        </dgm:presLayoutVars>
      </dgm:prSet>
      <dgm:spPr>
        <a:prstGeom prst="rect">
          <a:avLst/>
        </a:prstGeom>
      </dgm:spPr>
    </dgm:pt>
    <dgm:pt modelId="{A2ACB3F8-8BA4-44E3-99FD-15D7CFC4B58B}" type="pres">
      <dgm:prSet presAssocID="{78744DC6-CA8A-491B-8662-BB8D00FDDC2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EE49799-EC98-4558-9EAA-00127185CF9A}" type="pres">
      <dgm:prSet presAssocID="{6C4F0303-753A-4C3E-9628-3113F8F97AAC}" presName="spacer" presStyleCnt="0"/>
      <dgm:spPr/>
    </dgm:pt>
    <dgm:pt modelId="{F9A740F6-159E-4B9D-82A8-11931FE80164}" type="pres">
      <dgm:prSet presAssocID="{A4B98CA4-BF6D-45EC-B725-599DA8447C0B}" presName="parentText" presStyleLbl="node1" presStyleIdx="3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</dgm:pt>
  </dgm:ptLst>
  <dgm:cxnLst>
    <dgm:cxn modelId="{B4A63404-415E-42EB-A2CD-63DE2C87FD1B}" type="presOf" srcId="{FC11EBA1-DCD8-44A1-9B65-E5C01185D52C}" destId="{DFDE750D-482C-4AAC-86BB-DEA8E43567EA}" srcOrd="0" destOrd="2" presId="urn:microsoft.com/office/officeart/2005/8/layout/vList2"/>
    <dgm:cxn modelId="{C9AF4B1C-5FC9-4686-9791-CB5E7972A757}" type="presOf" srcId="{CDBF6F82-F0A3-4851-BA57-41D8A1757F8D}" destId="{DFDE750D-482C-4AAC-86BB-DEA8E43567EA}" srcOrd="0" destOrd="5" presId="urn:microsoft.com/office/officeart/2005/8/layout/vList2"/>
    <dgm:cxn modelId="{EC3F621F-7F6A-43DB-9EEE-5C2D1DA90DBF}" srcId="{BC21A7DA-EAAC-4D73-AC2E-856ED8968D1E}" destId="{914071E0-8056-4D3C-94A5-C0D7738209C7}" srcOrd="0" destOrd="0" parTransId="{B08B3B04-5CDE-4D8D-ADDE-E327DDEFE2C1}" sibTransId="{98952AEF-B454-4420-9435-F2336F8F5CE5}"/>
    <dgm:cxn modelId="{78198D20-9139-4BD7-9945-77D3C15DAE0E}" srcId="{BB563090-769B-442E-A60C-724A63EBE6FA}" destId="{F43840F9-048C-46BD-A5E6-EE0F3F64E323}" srcOrd="0" destOrd="0" parTransId="{BBE236B3-0B72-445F-A84B-7E1426BF7D13}" sibTransId="{92FA2B4F-CEB2-490F-827B-5E9493C5C26E}"/>
    <dgm:cxn modelId="{E516F027-EF6E-4B93-9670-9816903CA32F}" srcId="{F43840F9-048C-46BD-A5E6-EE0F3F64E323}" destId="{79D2E3F5-E6A6-4186-B346-63771E818191}" srcOrd="0" destOrd="0" parTransId="{C01EF9DE-834E-4A2D-A507-033CE1737CAF}" sibTransId="{CF0F26D3-8219-406C-B41A-E0F972D58BB7}"/>
    <dgm:cxn modelId="{6E82312A-58CC-4F82-829D-3058CBD35C98}" type="presOf" srcId="{BC528262-4942-4CA9-868A-F33EB33830ED}" destId="{DFDE750D-482C-4AAC-86BB-DEA8E43567EA}" srcOrd="0" destOrd="3" presId="urn:microsoft.com/office/officeart/2005/8/layout/vList2"/>
    <dgm:cxn modelId="{4F270B3C-A4F6-439F-8090-5DE4C5E24B7B}" type="presOf" srcId="{BB563090-769B-442E-A60C-724A63EBE6FA}" destId="{D6834B96-8169-44FE-AFF9-CBEB0FCA2775}" srcOrd="0" destOrd="0" presId="urn:microsoft.com/office/officeart/2005/8/layout/vList2"/>
    <dgm:cxn modelId="{F01FE445-15C1-44B6-B2FE-DF62D02BC6DA}" srcId="{BC21A7DA-EAAC-4D73-AC2E-856ED8968D1E}" destId="{FC11EBA1-DCD8-44A1-9B65-E5C01185D52C}" srcOrd="2" destOrd="0" parTransId="{B0BC1686-812B-4D1E-B980-39F6067E61D7}" sibTransId="{28504AFA-D06B-4485-836B-D92F06B21802}"/>
    <dgm:cxn modelId="{72A19C6B-66C5-4CD0-9071-4585E22F5DE0}" srcId="{F43840F9-048C-46BD-A5E6-EE0F3F64E323}" destId="{F241E42B-9E7D-4D14-A97C-7B4A0AD1A2F2}" srcOrd="2" destOrd="0" parTransId="{66F0336D-071D-4A0D-9B8F-F586D6832908}" sibTransId="{11C5EBDA-9923-4CEE-B15D-61E5E7C704C1}"/>
    <dgm:cxn modelId="{86E55A4D-031E-4095-9438-78D78C292A37}" srcId="{F43840F9-048C-46BD-A5E6-EE0F3F64E323}" destId="{1A4DD26D-B134-4597-AA3B-F30ACE3BF594}" srcOrd="1" destOrd="0" parTransId="{07AB760A-D19A-40EC-9DAE-D050676B9D45}" sibTransId="{2ADF5319-39C9-4C5C-AB0B-BBB8D1243155}"/>
    <dgm:cxn modelId="{6A5E1C77-3046-4303-8E1D-0DC367937657}" srcId="{BB563090-769B-442E-A60C-724A63EBE6FA}" destId="{A4B98CA4-BF6D-45EC-B725-599DA8447C0B}" srcOrd="3" destOrd="0" parTransId="{EC1C6B03-2C71-4CC6-8D61-A54BAED92CF4}" sibTransId="{E66EFD91-D3AF-4097-BB54-D45653FA0FE9}"/>
    <dgm:cxn modelId="{D82A5777-6263-48F1-A18D-DD9B7D69D2B2}" type="presOf" srcId="{F43840F9-048C-46BD-A5E6-EE0F3F64E323}" destId="{D3D16D38-75A8-49A7-920F-72E0E3CF9BBB}" srcOrd="0" destOrd="0" presId="urn:microsoft.com/office/officeart/2005/8/layout/vList2"/>
    <dgm:cxn modelId="{61ED315A-9666-4174-B54B-CA919510592C}" srcId="{BC21A7DA-EAAC-4D73-AC2E-856ED8968D1E}" destId="{CDBF6F82-F0A3-4851-BA57-41D8A1757F8D}" srcOrd="5" destOrd="0" parTransId="{3D33C2D5-A954-45AA-A4B5-D5891B23301E}" sibTransId="{612510CE-9F50-46DA-BD1C-ED05B5B54410}"/>
    <dgm:cxn modelId="{476B415A-DEC9-433D-9CF8-45221D645B91}" srcId="{BB563090-769B-442E-A60C-724A63EBE6FA}" destId="{78744DC6-CA8A-491B-8662-BB8D00FDDC27}" srcOrd="2" destOrd="0" parTransId="{416C5FB3-BD92-4735-81E3-AA8F9A71BA80}" sibTransId="{6C4F0303-753A-4C3E-9628-3113F8F97AAC}"/>
    <dgm:cxn modelId="{2F870587-BA02-4227-A41E-B72AFE139F7A}" type="presOf" srcId="{79D2E3F5-E6A6-4186-B346-63771E818191}" destId="{EDEE3C2C-8B72-4C07-A24A-0BCD4C34E25E}" srcOrd="0" destOrd="0" presId="urn:microsoft.com/office/officeart/2005/8/layout/vList2"/>
    <dgm:cxn modelId="{F34FFA8D-23BF-4A37-8FD6-E3B529F53296}" srcId="{BC21A7DA-EAAC-4D73-AC2E-856ED8968D1E}" destId="{BC528262-4942-4CA9-868A-F33EB33830ED}" srcOrd="3" destOrd="0" parTransId="{54C34913-A81E-4E7F-AA62-68F8C9C2A1AF}" sibTransId="{5F0A1E9B-E633-4A7D-B0F6-851639F71F8E}"/>
    <dgm:cxn modelId="{3037D096-C31C-49B1-B36D-8F1EC2F2BCA0}" type="presOf" srcId="{1DFF4136-BA27-4520-8DB6-2E1288F23C11}" destId="{DFDE750D-482C-4AAC-86BB-DEA8E43567EA}" srcOrd="0" destOrd="4" presId="urn:microsoft.com/office/officeart/2005/8/layout/vList2"/>
    <dgm:cxn modelId="{0798B398-AFCD-4547-8C21-921147443CA7}" type="presOf" srcId="{F241E42B-9E7D-4D14-A97C-7B4A0AD1A2F2}" destId="{EDEE3C2C-8B72-4C07-A24A-0BCD4C34E25E}" srcOrd="0" destOrd="2" presId="urn:microsoft.com/office/officeart/2005/8/layout/vList2"/>
    <dgm:cxn modelId="{8940F69C-4B3A-46C1-8CC6-9A1B3A24E03B}" srcId="{BB563090-769B-442E-A60C-724A63EBE6FA}" destId="{BC21A7DA-EAAC-4D73-AC2E-856ED8968D1E}" srcOrd="1" destOrd="0" parTransId="{FBB6B881-D4EC-4660-8E7C-66B4E84DD837}" sibTransId="{9D21FFB6-BB4F-40DC-89A1-5821ED418490}"/>
    <dgm:cxn modelId="{C2B61AA8-9A14-4B64-8A01-6AD69B83C8CC}" srcId="{BC21A7DA-EAAC-4D73-AC2E-856ED8968D1E}" destId="{1DFF4136-BA27-4520-8DB6-2E1288F23C11}" srcOrd="4" destOrd="0" parTransId="{83C40466-E22B-4DCE-8529-6D3FEDF9511E}" sibTransId="{D9B57A4E-BC17-4AE3-BCF6-0D03CE136504}"/>
    <dgm:cxn modelId="{6E685AB0-CB5F-4831-9AF8-7ECD1F68DAB3}" type="presOf" srcId="{1A4DD26D-B134-4597-AA3B-F30ACE3BF594}" destId="{EDEE3C2C-8B72-4C07-A24A-0BCD4C34E25E}" srcOrd="0" destOrd="1" presId="urn:microsoft.com/office/officeart/2005/8/layout/vList2"/>
    <dgm:cxn modelId="{F4279CB0-C295-49A1-8A54-460E9AF9F77C}" srcId="{BC21A7DA-EAAC-4D73-AC2E-856ED8968D1E}" destId="{0663DE5C-BD99-40EE-AD72-59EC50890445}" srcOrd="1" destOrd="0" parTransId="{9C172402-AD81-45F2-982A-C0204A8F8370}" sibTransId="{475CB431-9ADC-4D55-BE4C-6EAC6B5169F8}"/>
    <dgm:cxn modelId="{6D346ECE-EFBE-4C4C-8405-3F0F3249DA37}" type="presOf" srcId="{5D5B8691-E59A-4A45-92B5-BB3FB2B4A658}" destId="{EDEE3C2C-8B72-4C07-A24A-0BCD4C34E25E}" srcOrd="0" destOrd="3" presId="urn:microsoft.com/office/officeart/2005/8/layout/vList2"/>
    <dgm:cxn modelId="{75058FCF-5055-4A9E-B245-D843740A41ED}" type="presOf" srcId="{A4B98CA4-BF6D-45EC-B725-599DA8447C0B}" destId="{F9A740F6-159E-4B9D-82A8-11931FE80164}" srcOrd="0" destOrd="0" presId="urn:microsoft.com/office/officeart/2005/8/layout/vList2"/>
    <dgm:cxn modelId="{AADB55D4-0FAA-4761-A1DE-453DB00C31B3}" srcId="{F43840F9-048C-46BD-A5E6-EE0F3F64E323}" destId="{5D5B8691-E59A-4A45-92B5-BB3FB2B4A658}" srcOrd="3" destOrd="0" parTransId="{D08C6FB2-B5ED-4E0E-AAE3-ACED2D718882}" sibTransId="{E9D6D37C-6202-462F-A3F7-ADC71C7E18CE}"/>
    <dgm:cxn modelId="{77E24FE9-4C89-492A-8B9D-C9E175CCA0E6}" type="presOf" srcId="{0663DE5C-BD99-40EE-AD72-59EC50890445}" destId="{DFDE750D-482C-4AAC-86BB-DEA8E43567EA}" srcOrd="0" destOrd="1" presId="urn:microsoft.com/office/officeart/2005/8/layout/vList2"/>
    <dgm:cxn modelId="{D3E22EEB-8F61-4C4E-816F-218A36464A7A}" type="presOf" srcId="{78744DC6-CA8A-491B-8662-BB8D00FDDC27}" destId="{A2ACB3F8-8BA4-44E3-99FD-15D7CFC4B58B}" srcOrd="0" destOrd="0" presId="urn:microsoft.com/office/officeart/2005/8/layout/vList2"/>
    <dgm:cxn modelId="{D8F7BCF2-C25C-488B-9C08-A3E02AE36B19}" type="presOf" srcId="{914071E0-8056-4D3C-94A5-C0D7738209C7}" destId="{DFDE750D-482C-4AAC-86BB-DEA8E43567EA}" srcOrd="0" destOrd="0" presId="urn:microsoft.com/office/officeart/2005/8/layout/vList2"/>
    <dgm:cxn modelId="{C9D4DCFF-FCE0-44AF-A23C-D3A0618F4A95}" type="presOf" srcId="{BC21A7DA-EAAC-4D73-AC2E-856ED8968D1E}" destId="{B6F8A391-48AE-4C57-84F3-A857E9425B2A}" srcOrd="0" destOrd="0" presId="urn:microsoft.com/office/officeart/2005/8/layout/vList2"/>
    <dgm:cxn modelId="{6A018E87-2789-455C-9F2C-FA36EE0268A9}" type="presParOf" srcId="{D6834B96-8169-44FE-AFF9-CBEB0FCA2775}" destId="{D3D16D38-75A8-49A7-920F-72E0E3CF9BBB}" srcOrd="0" destOrd="0" presId="urn:microsoft.com/office/officeart/2005/8/layout/vList2"/>
    <dgm:cxn modelId="{2C0E7879-46F2-4CDB-B5E7-3E7BF654B128}" type="presParOf" srcId="{D6834B96-8169-44FE-AFF9-CBEB0FCA2775}" destId="{EDEE3C2C-8B72-4C07-A24A-0BCD4C34E25E}" srcOrd="1" destOrd="0" presId="urn:microsoft.com/office/officeart/2005/8/layout/vList2"/>
    <dgm:cxn modelId="{91E0883F-1DC2-49B3-8A62-F91E8204F0DE}" type="presParOf" srcId="{D6834B96-8169-44FE-AFF9-CBEB0FCA2775}" destId="{B6F8A391-48AE-4C57-84F3-A857E9425B2A}" srcOrd="2" destOrd="0" presId="urn:microsoft.com/office/officeart/2005/8/layout/vList2"/>
    <dgm:cxn modelId="{89E64B57-3838-4474-A4F6-08DF0C354690}" type="presParOf" srcId="{D6834B96-8169-44FE-AFF9-CBEB0FCA2775}" destId="{DFDE750D-482C-4AAC-86BB-DEA8E43567EA}" srcOrd="3" destOrd="0" presId="urn:microsoft.com/office/officeart/2005/8/layout/vList2"/>
    <dgm:cxn modelId="{184F7CA4-2492-4659-9C75-0EA734533321}" type="presParOf" srcId="{D6834B96-8169-44FE-AFF9-CBEB0FCA2775}" destId="{A2ACB3F8-8BA4-44E3-99FD-15D7CFC4B58B}" srcOrd="4" destOrd="0" presId="urn:microsoft.com/office/officeart/2005/8/layout/vList2"/>
    <dgm:cxn modelId="{ABF908E2-7E98-414F-B65A-D5D031486D64}" type="presParOf" srcId="{D6834B96-8169-44FE-AFF9-CBEB0FCA2775}" destId="{9EE49799-EC98-4558-9EAA-00127185CF9A}" srcOrd="5" destOrd="0" presId="urn:microsoft.com/office/officeart/2005/8/layout/vList2"/>
    <dgm:cxn modelId="{295BEF02-378E-419E-9432-A3F5439FB99F}" type="presParOf" srcId="{D6834B96-8169-44FE-AFF9-CBEB0FCA2775}" destId="{F9A740F6-159E-4B9D-82A8-11931FE8016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20A90B-D6D2-406A-9DFA-71105DF15A1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a-DK"/>
        </a:p>
      </dgm:t>
    </dgm:pt>
    <dgm:pt modelId="{574688AB-B25B-42F3-B3F7-A5EB4B41B8FB}">
      <dgm:prSet phldrT="[Tekst]" custT="1"/>
      <dgm:spPr>
        <a:xfrm>
          <a:off x="0" y="17814"/>
          <a:ext cx="4038600" cy="542880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a-DK" sz="1800" dirty="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Videreuddannelse (KVU, MVU, LVU)</a:t>
          </a:r>
        </a:p>
      </dgm:t>
    </dgm:pt>
    <dgm:pt modelId="{5846DC71-299A-42F8-BD05-82C60B9B2EC4}" type="parTrans" cxnId="{15796DA5-10E9-4BF7-9CF2-ADC07D9DCCFB}">
      <dgm:prSet/>
      <dgm:spPr/>
      <dgm:t>
        <a:bodyPr/>
        <a:lstStyle/>
        <a:p>
          <a:endParaRPr lang="da-DK"/>
        </a:p>
      </dgm:t>
    </dgm:pt>
    <dgm:pt modelId="{C10B5F65-45EF-4BAC-A05C-F98491123177}" type="sibTrans" cxnId="{15796DA5-10E9-4BF7-9CF2-ADC07D9DCCFB}">
      <dgm:prSet/>
      <dgm:spPr/>
      <dgm:t>
        <a:bodyPr/>
        <a:lstStyle/>
        <a:p>
          <a:endParaRPr lang="da-DK"/>
        </a:p>
      </dgm:t>
    </dgm:pt>
    <dgm:pt modelId="{4C9DF90B-C5CF-45C1-8D8A-3F81D265326A}">
      <dgm:prSet phldrT="[Tekst]" custT="1"/>
      <dgm:spPr>
        <a:xfrm>
          <a:off x="0" y="1940320"/>
          <a:ext cx="4038600" cy="99049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da-DK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Praktik</a:t>
          </a:r>
        </a:p>
      </dgm:t>
    </dgm:pt>
    <dgm:pt modelId="{501A89BE-20F7-4EBD-AAE4-C9EC68B21A49}" type="parTrans" cxnId="{225596D4-934F-41B1-BC3E-DC534297C85B}">
      <dgm:prSet/>
      <dgm:spPr/>
      <dgm:t>
        <a:bodyPr/>
        <a:lstStyle/>
        <a:p>
          <a:endParaRPr lang="da-DK"/>
        </a:p>
      </dgm:t>
    </dgm:pt>
    <dgm:pt modelId="{3C97D0B4-AD8D-4E0D-8179-DCD676EA670B}" type="sibTrans" cxnId="{225596D4-934F-41B1-BC3E-DC534297C85B}">
      <dgm:prSet/>
      <dgm:spPr/>
      <dgm:t>
        <a:bodyPr/>
        <a:lstStyle/>
        <a:p>
          <a:endParaRPr lang="da-DK"/>
        </a:p>
      </dgm:t>
    </dgm:pt>
    <dgm:pt modelId="{EF3EE50D-0AAB-4F32-ABC4-CB90FAFEC4E6}">
      <dgm:prSet phldrT="[Tekst]" custT="1"/>
      <dgm:spPr>
        <a:xfrm>
          <a:off x="0" y="1397440"/>
          <a:ext cx="4038600" cy="542880"/>
        </a:xfrm>
        <a:prstGeom prst="round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a-DK" sz="1800" dirty="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Over 100 erhvervsuddannelser!</a:t>
          </a:r>
        </a:p>
      </dgm:t>
    </dgm:pt>
    <dgm:pt modelId="{D7B297D4-6C2B-4394-B27F-B781CE0DC29F}" type="parTrans" cxnId="{A7F973C2-6A51-42D1-84B2-4D876CBD3D54}">
      <dgm:prSet/>
      <dgm:spPr/>
      <dgm:t>
        <a:bodyPr/>
        <a:lstStyle/>
        <a:p>
          <a:endParaRPr lang="da-DK"/>
        </a:p>
      </dgm:t>
    </dgm:pt>
    <dgm:pt modelId="{1BB0B5B5-21AD-4486-BB89-E10FCFE3FC5D}" type="sibTrans" cxnId="{A7F973C2-6A51-42D1-84B2-4D876CBD3D54}">
      <dgm:prSet/>
      <dgm:spPr/>
      <dgm:t>
        <a:bodyPr/>
        <a:lstStyle/>
        <a:p>
          <a:endParaRPr lang="da-DK"/>
        </a:p>
      </dgm:t>
    </dgm:pt>
    <dgm:pt modelId="{7F1DBC2D-914A-4262-BF17-021ACB94DF95}">
      <dgm:prSet phldrT="[Tekst]" custT="1"/>
      <dgm:spPr>
        <a:xfrm>
          <a:off x="0" y="572027"/>
          <a:ext cx="4038600" cy="82541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da-DK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Teori</a:t>
          </a:r>
        </a:p>
      </dgm:t>
    </dgm:pt>
    <dgm:pt modelId="{C7FBDEB4-CF7E-4545-924D-09BE39A93ED2}" type="parTrans" cxnId="{41DD8152-8C8D-4BC3-9D6E-CED02707DE17}">
      <dgm:prSet/>
      <dgm:spPr/>
      <dgm:t>
        <a:bodyPr/>
        <a:lstStyle/>
        <a:p>
          <a:endParaRPr lang="da-DK"/>
        </a:p>
      </dgm:t>
    </dgm:pt>
    <dgm:pt modelId="{41260F90-3469-44AD-B228-0A1A7058359C}" type="sibTrans" cxnId="{41DD8152-8C8D-4BC3-9D6E-CED02707DE17}">
      <dgm:prSet/>
      <dgm:spPr/>
      <dgm:t>
        <a:bodyPr/>
        <a:lstStyle/>
        <a:p>
          <a:endParaRPr lang="da-DK"/>
        </a:p>
      </dgm:t>
    </dgm:pt>
    <dgm:pt modelId="{E39D8BE4-34E4-46F7-BA13-9B7D6A9AAE67}">
      <dgm:prSet phldrT="[Tekst]"/>
      <dgm:spPr>
        <a:xfrm>
          <a:off x="0" y="1940320"/>
          <a:ext cx="4038600" cy="99049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da-DK" sz="9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93726672-7C7D-4A4D-9CF2-62354A17B93B}" type="parTrans" cxnId="{D8691B34-9CE9-4B6E-8D48-700B97924897}">
      <dgm:prSet/>
      <dgm:spPr/>
      <dgm:t>
        <a:bodyPr/>
        <a:lstStyle/>
        <a:p>
          <a:endParaRPr lang="da-DK"/>
        </a:p>
      </dgm:t>
    </dgm:pt>
    <dgm:pt modelId="{7990F378-4807-4F1B-A5B5-47CB40D9C5EF}" type="sibTrans" cxnId="{D8691B34-9CE9-4B6E-8D48-700B97924897}">
      <dgm:prSet/>
      <dgm:spPr/>
      <dgm:t>
        <a:bodyPr/>
        <a:lstStyle/>
        <a:p>
          <a:endParaRPr lang="da-DK"/>
        </a:p>
      </dgm:t>
    </dgm:pt>
    <dgm:pt modelId="{942C65DA-B714-459E-831B-425C0EA1CBCA}">
      <dgm:prSet phldrT="[Tekst]"/>
      <dgm:spPr>
        <a:xfrm>
          <a:off x="0" y="1940320"/>
          <a:ext cx="4038600" cy="99049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da-DK" sz="9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C5D65C5A-7C5C-40E0-BD1A-CF2D2A8C1317}" type="parTrans" cxnId="{31EDFE7D-1E99-449A-99AC-718B9CC764E6}">
      <dgm:prSet/>
      <dgm:spPr/>
      <dgm:t>
        <a:bodyPr/>
        <a:lstStyle/>
        <a:p>
          <a:endParaRPr lang="da-DK"/>
        </a:p>
      </dgm:t>
    </dgm:pt>
    <dgm:pt modelId="{1B9740B1-A8E6-4A65-B31B-78669E5D3574}" type="sibTrans" cxnId="{31EDFE7D-1E99-449A-99AC-718B9CC764E6}">
      <dgm:prSet/>
      <dgm:spPr/>
      <dgm:t>
        <a:bodyPr/>
        <a:lstStyle/>
        <a:p>
          <a:endParaRPr lang="da-DK"/>
        </a:p>
      </dgm:t>
    </dgm:pt>
    <dgm:pt modelId="{41D5AAC9-E912-40DF-8DF3-8D6181FB051F}">
      <dgm:prSet phldrT="[Tekst]"/>
      <dgm:spPr>
        <a:xfrm>
          <a:off x="0" y="572027"/>
          <a:ext cx="4038600" cy="82541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da-DK" sz="9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2AB1FD95-E752-4CCB-8403-F781455ED3BD}" type="parTrans" cxnId="{B373DFCB-1152-4E5F-8F53-ED1C202AA940}">
      <dgm:prSet/>
      <dgm:spPr/>
      <dgm:t>
        <a:bodyPr/>
        <a:lstStyle/>
        <a:p>
          <a:endParaRPr lang="da-DK"/>
        </a:p>
      </dgm:t>
    </dgm:pt>
    <dgm:pt modelId="{78A57B73-9304-4E9C-A9CA-2E07F6DEDD6F}" type="sibTrans" cxnId="{B373DFCB-1152-4E5F-8F53-ED1C202AA940}">
      <dgm:prSet/>
      <dgm:spPr/>
      <dgm:t>
        <a:bodyPr/>
        <a:lstStyle/>
        <a:p>
          <a:endParaRPr lang="da-DK"/>
        </a:p>
      </dgm:t>
    </dgm:pt>
    <dgm:pt modelId="{A4825C00-0E47-46E2-8175-C2CCAEC008B7}">
      <dgm:prSet phldrT="[Tekst]"/>
      <dgm:spPr>
        <a:xfrm>
          <a:off x="0" y="572027"/>
          <a:ext cx="4038600" cy="82541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da-DK" sz="9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0D6573E9-B363-431E-AFF3-8BA5A0B880E4}" type="parTrans" cxnId="{55146A0E-CA34-40EB-AEE8-184E73D81EB9}">
      <dgm:prSet/>
      <dgm:spPr/>
      <dgm:t>
        <a:bodyPr/>
        <a:lstStyle/>
        <a:p>
          <a:endParaRPr lang="da-DK"/>
        </a:p>
      </dgm:t>
    </dgm:pt>
    <dgm:pt modelId="{F2BA5D03-068A-4D80-A718-4BBBAC1194CA}" type="sibTrans" cxnId="{55146A0E-CA34-40EB-AEE8-184E73D81EB9}">
      <dgm:prSet/>
      <dgm:spPr/>
      <dgm:t>
        <a:bodyPr/>
        <a:lstStyle/>
        <a:p>
          <a:endParaRPr lang="da-DK"/>
        </a:p>
      </dgm:t>
    </dgm:pt>
    <dgm:pt modelId="{67D4A48F-6E14-4F1B-8130-34A4D4815680}">
      <dgm:prSet phldrT="[Tekst]"/>
      <dgm:spPr>
        <a:xfrm>
          <a:off x="0" y="1940320"/>
          <a:ext cx="4038600" cy="99049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da-DK" sz="9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799584BF-3958-48F3-B391-03E65B4D61A9}" type="parTrans" cxnId="{4A39F403-50AC-4C2D-9AFC-3F0E90FB4DBB}">
      <dgm:prSet/>
      <dgm:spPr/>
      <dgm:t>
        <a:bodyPr/>
        <a:lstStyle/>
        <a:p>
          <a:endParaRPr lang="da-DK"/>
        </a:p>
      </dgm:t>
    </dgm:pt>
    <dgm:pt modelId="{63EA311B-27A8-42D1-9B90-99A10AC66FD7}" type="sibTrans" cxnId="{4A39F403-50AC-4C2D-9AFC-3F0E90FB4DBB}">
      <dgm:prSet/>
      <dgm:spPr/>
      <dgm:t>
        <a:bodyPr/>
        <a:lstStyle/>
        <a:p>
          <a:endParaRPr lang="da-DK"/>
        </a:p>
      </dgm:t>
    </dgm:pt>
    <dgm:pt modelId="{49718F96-687F-4937-83AE-DC2D84C16F6D}">
      <dgm:prSet phldrT="[Tekst]"/>
      <dgm:spPr>
        <a:xfrm>
          <a:off x="0" y="572027"/>
          <a:ext cx="4038600" cy="82541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da-DK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253223B5-93AF-41F1-8E5A-51420B803B28}" type="parTrans" cxnId="{D57DFAD1-44FB-44F6-9A07-CD34798F51D0}">
      <dgm:prSet/>
      <dgm:spPr/>
      <dgm:t>
        <a:bodyPr/>
        <a:lstStyle/>
        <a:p>
          <a:endParaRPr lang="da-DK"/>
        </a:p>
      </dgm:t>
    </dgm:pt>
    <dgm:pt modelId="{645572AE-531C-4179-8F1F-C24D2A06C13D}" type="sibTrans" cxnId="{D57DFAD1-44FB-44F6-9A07-CD34798F51D0}">
      <dgm:prSet/>
      <dgm:spPr/>
      <dgm:t>
        <a:bodyPr/>
        <a:lstStyle/>
        <a:p>
          <a:endParaRPr lang="da-DK"/>
        </a:p>
      </dgm:t>
    </dgm:pt>
    <dgm:pt modelId="{770B3CF5-BA74-4408-896D-8343D92CFB7C}">
      <dgm:prSet phldrT="[Tekst]"/>
      <dgm:spPr>
        <a:xfrm>
          <a:off x="0" y="572027"/>
          <a:ext cx="4038600" cy="82541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da-DK" sz="9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23F20E86-126F-40CC-BD81-269E767D3F50}" type="parTrans" cxnId="{E99D35F3-8357-46E2-9A65-F8C7FCDC902F}">
      <dgm:prSet/>
      <dgm:spPr/>
      <dgm:t>
        <a:bodyPr/>
        <a:lstStyle/>
        <a:p>
          <a:endParaRPr lang="da-DK"/>
        </a:p>
      </dgm:t>
    </dgm:pt>
    <dgm:pt modelId="{E0C27ABB-4597-451F-89EF-B745D182EA2F}" type="sibTrans" cxnId="{E99D35F3-8357-46E2-9A65-F8C7FCDC902F}">
      <dgm:prSet/>
      <dgm:spPr/>
      <dgm:t>
        <a:bodyPr/>
        <a:lstStyle/>
        <a:p>
          <a:endParaRPr lang="da-DK"/>
        </a:p>
      </dgm:t>
    </dgm:pt>
    <dgm:pt modelId="{FD5B0C22-1F8F-4B2A-97FC-19F65C8DAA42}">
      <dgm:prSet phldrT="[Tekst]"/>
      <dgm:spPr>
        <a:xfrm>
          <a:off x="0" y="1940320"/>
          <a:ext cx="4038600" cy="99049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da-DK" sz="9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805A7D46-FDBA-4366-8D82-DE67D763DA41}" type="sibTrans" cxnId="{9FA780DA-226B-43BF-8F35-65B79E647533}">
      <dgm:prSet/>
      <dgm:spPr/>
      <dgm:t>
        <a:bodyPr/>
        <a:lstStyle/>
        <a:p>
          <a:endParaRPr lang="da-DK"/>
        </a:p>
      </dgm:t>
    </dgm:pt>
    <dgm:pt modelId="{5993F93D-1E84-46B1-AEE7-C2F2170D2640}" type="parTrans" cxnId="{9FA780DA-226B-43BF-8F35-65B79E647533}">
      <dgm:prSet/>
      <dgm:spPr/>
      <dgm:t>
        <a:bodyPr/>
        <a:lstStyle/>
        <a:p>
          <a:endParaRPr lang="da-DK"/>
        </a:p>
      </dgm:t>
    </dgm:pt>
    <dgm:pt modelId="{8DA60646-6FC4-4D8E-8AE0-E342860A615A}">
      <dgm:prSet phldrT="[Tekst]"/>
      <dgm:spPr>
        <a:xfrm>
          <a:off x="0" y="1940320"/>
          <a:ext cx="4038600" cy="99049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da-DK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0EDC53E4-164B-423E-BDEA-C767DDA09AB2}" type="sibTrans" cxnId="{1D93F3F4-EC22-461E-AC73-BA9E3C31BC4C}">
      <dgm:prSet/>
      <dgm:spPr/>
      <dgm:t>
        <a:bodyPr/>
        <a:lstStyle/>
        <a:p>
          <a:endParaRPr lang="da-DK"/>
        </a:p>
      </dgm:t>
    </dgm:pt>
    <dgm:pt modelId="{39ED152C-CD0B-4045-A6BA-383E2C6186D5}" type="parTrans" cxnId="{1D93F3F4-EC22-461E-AC73-BA9E3C31BC4C}">
      <dgm:prSet/>
      <dgm:spPr/>
      <dgm:t>
        <a:bodyPr/>
        <a:lstStyle/>
        <a:p>
          <a:endParaRPr lang="da-DK"/>
        </a:p>
      </dgm:t>
    </dgm:pt>
    <dgm:pt modelId="{63F98B60-DF5D-4796-91DE-3344E0505FC5}">
      <dgm:prSet phldrT="[Tekst]" custT="1"/>
      <dgm:spPr>
        <a:xfrm>
          <a:off x="0" y="1940320"/>
          <a:ext cx="4038600" cy="990494"/>
        </a:xfrm>
        <a:noFill/>
        <a:ln>
          <a:noFill/>
        </a:ln>
        <a:effectLst/>
      </dgm:spPr>
      <dgm:t>
        <a:bodyPr/>
        <a:lstStyle/>
        <a:p>
          <a:endParaRPr lang="da-DK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9F6C1131-53CA-4C35-AA68-0E6315DE4BA6}" type="parTrans" cxnId="{7A8170C2-0CA0-4683-B306-ADC6310D8FC9}">
      <dgm:prSet/>
      <dgm:spPr/>
      <dgm:t>
        <a:bodyPr/>
        <a:lstStyle/>
        <a:p>
          <a:endParaRPr lang="da-DK"/>
        </a:p>
      </dgm:t>
    </dgm:pt>
    <dgm:pt modelId="{7B11700E-CDCC-46D3-AEE5-5781C1A66116}" type="sibTrans" cxnId="{7A8170C2-0CA0-4683-B306-ADC6310D8FC9}">
      <dgm:prSet/>
      <dgm:spPr/>
      <dgm:t>
        <a:bodyPr/>
        <a:lstStyle/>
        <a:p>
          <a:endParaRPr lang="da-DK"/>
        </a:p>
      </dgm:t>
    </dgm:pt>
    <dgm:pt modelId="{00D58DBB-942F-4F4D-8CA3-A9550792FC36}">
      <dgm:prSet phldrT="[Tekst]" custT="1"/>
      <dgm:spPr>
        <a:xfrm>
          <a:off x="0" y="1940320"/>
          <a:ext cx="4038600" cy="990494"/>
        </a:xfrm>
        <a:noFill/>
        <a:ln>
          <a:noFill/>
        </a:ln>
        <a:effectLst/>
      </dgm:spPr>
      <dgm:t>
        <a:bodyPr/>
        <a:lstStyle/>
        <a:p>
          <a:endParaRPr lang="da-DK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58C504FB-DE44-45A1-A7C8-47A3364F7BF7}" type="parTrans" cxnId="{9897F4FA-2DEB-43B2-8541-8E8945C27F4C}">
      <dgm:prSet/>
      <dgm:spPr/>
      <dgm:t>
        <a:bodyPr/>
        <a:lstStyle/>
        <a:p>
          <a:endParaRPr lang="da-DK"/>
        </a:p>
      </dgm:t>
    </dgm:pt>
    <dgm:pt modelId="{8708A9E3-4AB8-47DF-B136-874B339EA2E3}" type="sibTrans" cxnId="{9897F4FA-2DEB-43B2-8541-8E8945C27F4C}">
      <dgm:prSet/>
      <dgm:spPr/>
      <dgm:t>
        <a:bodyPr/>
        <a:lstStyle/>
        <a:p>
          <a:endParaRPr lang="da-DK"/>
        </a:p>
      </dgm:t>
    </dgm:pt>
    <dgm:pt modelId="{7C61D706-9467-4D93-AD90-42AD01C3E67F}">
      <dgm:prSet phldrT="[Tekst]" custT="1"/>
      <dgm:spPr>
        <a:xfrm>
          <a:off x="0" y="1940320"/>
          <a:ext cx="4038600" cy="990494"/>
        </a:xfrm>
        <a:noFill/>
        <a:ln>
          <a:noFill/>
        </a:ln>
        <a:effectLst/>
      </dgm:spPr>
      <dgm:t>
        <a:bodyPr/>
        <a:lstStyle/>
        <a:p>
          <a:endParaRPr lang="da-DK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C598012C-7ED0-4FE7-89BF-11D68AD0C9B8}" type="parTrans" cxnId="{22630B84-47DD-4D3B-84D8-4C06C777AE18}">
      <dgm:prSet/>
      <dgm:spPr/>
      <dgm:t>
        <a:bodyPr/>
        <a:lstStyle/>
        <a:p>
          <a:endParaRPr lang="da-DK"/>
        </a:p>
      </dgm:t>
    </dgm:pt>
    <dgm:pt modelId="{1AB2A66D-E465-43F5-BD49-6D27D6CD2B99}" type="sibTrans" cxnId="{22630B84-47DD-4D3B-84D8-4C06C777AE18}">
      <dgm:prSet/>
      <dgm:spPr/>
      <dgm:t>
        <a:bodyPr/>
        <a:lstStyle/>
        <a:p>
          <a:endParaRPr lang="da-DK"/>
        </a:p>
      </dgm:t>
    </dgm:pt>
    <dgm:pt modelId="{2E8A677A-813B-4407-9B10-DD0268F2604A}">
      <dgm:prSet phldrT="[Tekst]" custT="1"/>
      <dgm:spPr>
        <a:xfrm>
          <a:off x="0" y="1940320"/>
          <a:ext cx="4038600" cy="990494"/>
        </a:xfrm>
        <a:noFill/>
        <a:ln>
          <a:noFill/>
        </a:ln>
        <a:effectLst/>
      </dgm:spPr>
      <dgm:t>
        <a:bodyPr/>
        <a:lstStyle/>
        <a:p>
          <a:endParaRPr lang="da-DK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97F27E3E-D538-4176-8FCD-DCE143864B55}" type="parTrans" cxnId="{0DB0F2E2-6898-4182-988A-BA21C82890A8}">
      <dgm:prSet/>
      <dgm:spPr/>
      <dgm:t>
        <a:bodyPr/>
        <a:lstStyle/>
        <a:p>
          <a:endParaRPr lang="da-DK"/>
        </a:p>
      </dgm:t>
    </dgm:pt>
    <dgm:pt modelId="{24ABCCED-60C0-4925-83AB-F21953A207CA}" type="sibTrans" cxnId="{0DB0F2E2-6898-4182-988A-BA21C82890A8}">
      <dgm:prSet/>
      <dgm:spPr/>
      <dgm:t>
        <a:bodyPr/>
        <a:lstStyle/>
        <a:p>
          <a:endParaRPr lang="da-DK"/>
        </a:p>
      </dgm:t>
    </dgm:pt>
    <dgm:pt modelId="{99609E63-9EB5-4E0A-B382-6D00197F14B9}" type="pres">
      <dgm:prSet presAssocID="{CB20A90B-D6D2-406A-9DFA-71105DF15A11}" presName="linear" presStyleCnt="0">
        <dgm:presLayoutVars>
          <dgm:animLvl val="lvl"/>
          <dgm:resizeHandles val="exact"/>
        </dgm:presLayoutVars>
      </dgm:prSet>
      <dgm:spPr/>
    </dgm:pt>
    <dgm:pt modelId="{C2F904C3-E9CF-4A66-8368-27B6F02EB343}" type="pres">
      <dgm:prSet presAssocID="{574688AB-B25B-42F3-B3F7-A5EB4B41B8FB}" presName="parentText" presStyleLbl="node1" presStyleIdx="0" presStyleCnt="2" custLinFactNeighborX="1318" custLinFactNeighborY="-6989">
        <dgm:presLayoutVars>
          <dgm:chMax val="0"/>
          <dgm:bulletEnabled val="1"/>
        </dgm:presLayoutVars>
      </dgm:prSet>
      <dgm:spPr/>
    </dgm:pt>
    <dgm:pt modelId="{0A8BF4F5-49C3-4EB5-9AE7-27CD45CA68E6}" type="pres">
      <dgm:prSet presAssocID="{574688AB-B25B-42F3-B3F7-A5EB4B41B8FB}" presName="childText" presStyleLbl="revTx" presStyleIdx="0" presStyleCnt="2">
        <dgm:presLayoutVars>
          <dgm:bulletEnabled val="1"/>
        </dgm:presLayoutVars>
      </dgm:prSet>
      <dgm:spPr/>
    </dgm:pt>
    <dgm:pt modelId="{D87EF9AF-3F46-4A86-A94F-C51BA6E47958}" type="pres">
      <dgm:prSet presAssocID="{EF3EE50D-0AAB-4F32-ABC4-CB90FAFEC4E6}" presName="parentText" presStyleLbl="node1" presStyleIdx="1" presStyleCnt="2" custLinFactNeighborX="238" custLinFactNeighborY="12068">
        <dgm:presLayoutVars>
          <dgm:chMax val="0"/>
          <dgm:bulletEnabled val="1"/>
        </dgm:presLayoutVars>
      </dgm:prSet>
      <dgm:spPr/>
    </dgm:pt>
    <dgm:pt modelId="{0BCCD90F-F478-4F6C-BEAF-E41EEF56395F}" type="pres">
      <dgm:prSet presAssocID="{EF3EE50D-0AAB-4F32-ABC4-CB90FAFEC4E6}" presName="childText" presStyleLbl="revTx" presStyleIdx="1" presStyleCnt="2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4A39F403-50AC-4C2D-9AFC-3F0E90FB4DBB}" srcId="{EF3EE50D-0AAB-4F32-ABC4-CB90FAFEC4E6}" destId="{67D4A48F-6E14-4F1B-8130-34A4D4815680}" srcOrd="7" destOrd="0" parTransId="{799584BF-3958-48F3-B391-03E65B4D61A9}" sibTransId="{63EA311B-27A8-42D1-9B90-99A10AC66FD7}"/>
    <dgm:cxn modelId="{55146A0E-CA34-40EB-AEE8-184E73D81EB9}" srcId="{574688AB-B25B-42F3-B3F7-A5EB4B41B8FB}" destId="{A4825C00-0E47-46E2-8175-C2CCAEC008B7}" srcOrd="3" destOrd="0" parTransId="{0D6573E9-B363-431E-AFF3-8BA5A0B880E4}" sibTransId="{F2BA5D03-068A-4D80-A718-4BBBAC1194CA}"/>
    <dgm:cxn modelId="{DE679C0F-B9D0-4849-BDBA-972AD0B03A80}" type="presOf" srcId="{49718F96-687F-4937-83AE-DC2D84C16F6D}" destId="{0A8BF4F5-49C3-4EB5-9AE7-27CD45CA68E6}" srcOrd="0" destOrd="1" presId="urn:microsoft.com/office/officeart/2005/8/layout/vList2"/>
    <dgm:cxn modelId="{A6BCC813-D813-4CF0-8493-2FE0FFE594AE}" type="presOf" srcId="{41D5AAC9-E912-40DF-8DF3-8D6181FB051F}" destId="{0A8BF4F5-49C3-4EB5-9AE7-27CD45CA68E6}" srcOrd="0" destOrd="4" presId="urn:microsoft.com/office/officeart/2005/8/layout/vList2"/>
    <dgm:cxn modelId="{96E09227-4998-4E61-B833-F10A1A5F77C6}" type="presOf" srcId="{4C9DF90B-C5CF-45C1-8D8A-3F81D265326A}" destId="{0BCCD90F-F478-4F6C-BEAF-E41EEF56395F}" srcOrd="0" destOrd="2" presId="urn:microsoft.com/office/officeart/2005/8/layout/vList2"/>
    <dgm:cxn modelId="{277E3630-9030-409A-894E-5F574AC0B8ED}" type="presOf" srcId="{8DA60646-6FC4-4D8E-8AE0-E342860A615A}" destId="{0BCCD90F-F478-4F6C-BEAF-E41EEF56395F}" srcOrd="0" destOrd="5" presId="urn:microsoft.com/office/officeart/2005/8/layout/vList2"/>
    <dgm:cxn modelId="{D8691B34-9CE9-4B6E-8D48-700B97924897}" srcId="{EF3EE50D-0AAB-4F32-ABC4-CB90FAFEC4E6}" destId="{E39D8BE4-34E4-46F7-BA13-9B7D6A9AAE67}" srcOrd="9" destOrd="0" parTransId="{93726672-7C7D-4A4D-9CF2-62354A17B93B}" sibTransId="{7990F378-4807-4F1B-A5B5-47CB40D9C5EF}"/>
    <dgm:cxn modelId="{955E273E-9613-46D5-9699-2A955054EDF5}" type="presOf" srcId="{7F1DBC2D-914A-4262-BF17-021ACB94DF95}" destId="{0A8BF4F5-49C3-4EB5-9AE7-27CD45CA68E6}" srcOrd="0" destOrd="0" presId="urn:microsoft.com/office/officeart/2005/8/layout/vList2"/>
    <dgm:cxn modelId="{08BB1A40-A0D0-4AAB-95FE-5BB73A064178}" type="presOf" srcId="{E39D8BE4-34E4-46F7-BA13-9B7D6A9AAE67}" destId="{0BCCD90F-F478-4F6C-BEAF-E41EEF56395F}" srcOrd="0" destOrd="9" presId="urn:microsoft.com/office/officeart/2005/8/layout/vList2"/>
    <dgm:cxn modelId="{03185B64-9F6B-4DD8-BBE3-64D246087DA4}" type="presOf" srcId="{67D4A48F-6E14-4F1B-8130-34A4D4815680}" destId="{0BCCD90F-F478-4F6C-BEAF-E41EEF56395F}" srcOrd="0" destOrd="7" presId="urn:microsoft.com/office/officeart/2005/8/layout/vList2"/>
    <dgm:cxn modelId="{CF124E52-E312-45C8-B058-B25C13F1BE05}" type="presOf" srcId="{942C65DA-B714-459E-831B-425C0EA1CBCA}" destId="{0BCCD90F-F478-4F6C-BEAF-E41EEF56395F}" srcOrd="0" destOrd="8" presId="urn:microsoft.com/office/officeart/2005/8/layout/vList2"/>
    <dgm:cxn modelId="{41DD8152-8C8D-4BC3-9D6E-CED02707DE17}" srcId="{574688AB-B25B-42F3-B3F7-A5EB4B41B8FB}" destId="{7F1DBC2D-914A-4262-BF17-021ACB94DF95}" srcOrd="0" destOrd="0" parTransId="{C7FBDEB4-CF7E-4545-924D-09BE39A93ED2}" sibTransId="{41260F90-3469-44AD-B228-0A1A7058359C}"/>
    <dgm:cxn modelId="{A7A09456-E61B-49D6-BA4F-CC14FB70C3DB}" type="presOf" srcId="{FD5B0C22-1F8F-4B2A-97FC-19F65C8DAA42}" destId="{0BCCD90F-F478-4F6C-BEAF-E41EEF56395F}" srcOrd="0" destOrd="6" presId="urn:microsoft.com/office/officeart/2005/8/layout/vList2"/>
    <dgm:cxn modelId="{BF6C917C-409B-44FE-9917-5AB66CA7AE47}" type="presOf" srcId="{A4825C00-0E47-46E2-8175-C2CCAEC008B7}" destId="{0A8BF4F5-49C3-4EB5-9AE7-27CD45CA68E6}" srcOrd="0" destOrd="3" presId="urn:microsoft.com/office/officeart/2005/8/layout/vList2"/>
    <dgm:cxn modelId="{31EDFE7D-1E99-449A-99AC-718B9CC764E6}" srcId="{EF3EE50D-0AAB-4F32-ABC4-CB90FAFEC4E6}" destId="{942C65DA-B714-459E-831B-425C0EA1CBCA}" srcOrd="8" destOrd="0" parTransId="{C5D65C5A-7C5C-40E0-BD1A-CF2D2A8C1317}" sibTransId="{1B9740B1-A8E6-4A65-B31B-78669E5D3574}"/>
    <dgm:cxn modelId="{22630B84-47DD-4D3B-84D8-4C06C777AE18}" srcId="{EF3EE50D-0AAB-4F32-ABC4-CB90FAFEC4E6}" destId="{7C61D706-9467-4D93-AD90-42AD01C3E67F}" srcOrd="0" destOrd="0" parTransId="{C598012C-7ED0-4FE7-89BF-11D68AD0C9B8}" sibTransId="{1AB2A66D-E465-43F5-BD49-6D27D6CD2B99}"/>
    <dgm:cxn modelId="{6D9DDA8D-F919-46E6-A234-4B82199A7FB6}" type="presOf" srcId="{770B3CF5-BA74-4408-896D-8343D92CFB7C}" destId="{0A8BF4F5-49C3-4EB5-9AE7-27CD45CA68E6}" srcOrd="0" destOrd="2" presId="urn:microsoft.com/office/officeart/2005/8/layout/vList2"/>
    <dgm:cxn modelId="{31236F93-3DE8-40CE-A6C7-18DD5D4F302D}" type="presOf" srcId="{EF3EE50D-0AAB-4F32-ABC4-CB90FAFEC4E6}" destId="{D87EF9AF-3F46-4A86-A94F-C51BA6E47958}" srcOrd="0" destOrd="0" presId="urn:microsoft.com/office/officeart/2005/8/layout/vList2"/>
    <dgm:cxn modelId="{15796DA5-10E9-4BF7-9CF2-ADC07D9DCCFB}" srcId="{CB20A90B-D6D2-406A-9DFA-71105DF15A11}" destId="{574688AB-B25B-42F3-B3F7-A5EB4B41B8FB}" srcOrd="0" destOrd="0" parTransId="{5846DC71-299A-42F8-BD05-82C60B9B2EC4}" sibTransId="{C10B5F65-45EF-4BAC-A05C-F98491123177}"/>
    <dgm:cxn modelId="{893601BE-049C-4184-88D8-9F54530315CE}" type="presOf" srcId="{00D58DBB-942F-4F4D-8CA3-A9550792FC36}" destId="{0BCCD90F-F478-4F6C-BEAF-E41EEF56395F}" srcOrd="0" destOrd="3" presId="urn:microsoft.com/office/officeart/2005/8/layout/vList2"/>
    <dgm:cxn modelId="{4E55F6BE-EF13-4A7A-9CC1-60D1AF3BC2AE}" type="presOf" srcId="{2E8A677A-813B-4407-9B10-DD0268F2604A}" destId="{0BCCD90F-F478-4F6C-BEAF-E41EEF56395F}" srcOrd="0" destOrd="1" presId="urn:microsoft.com/office/officeart/2005/8/layout/vList2"/>
    <dgm:cxn modelId="{7A8170C2-0CA0-4683-B306-ADC6310D8FC9}" srcId="{EF3EE50D-0AAB-4F32-ABC4-CB90FAFEC4E6}" destId="{63F98B60-DF5D-4796-91DE-3344E0505FC5}" srcOrd="4" destOrd="0" parTransId="{9F6C1131-53CA-4C35-AA68-0E6315DE4BA6}" sibTransId="{7B11700E-CDCC-46D3-AEE5-5781C1A66116}"/>
    <dgm:cxn modelId="{A7F973C2-6A51-42D1-84B2-4D876CBD3D54}" srcId="{CB20A90B-D6D2-406A-9DFA-71105DF15A11}" destId="{EF3EE50D-0AAB-4F32-ABC4-CB90FAFEC4E6}" srcOrd="1" destOrd="0" parTransId="{D7B297D4-6C2B-4394-B27F-B781CE0DC29F}" sibTransId="{1BB0B5B5-21AD-4486-BB89-E10FCFE3FC5D}"/>
    <dgm:cxn modelId="{6BCAD6C2-5839-4A12-8D73-A90906CFF3B5}" type="presOf" srcId="{574688AB-B25B-42F3-B3F7-A5EB4B41B8FB}" destId="{C2F904C3-E9CF-4A66-8368-27B6F02EB343}" srcOrd="0" destOrd="0" presId="urn:microsoft.com/office/officeart/2005/8/layout/vList2"/>
    <dgm:cxn modelId="{4370D6C6-FA32-43ED-96C2-AEEAF16EDE6F}" type="presOf" srcId="{7C61D706-9467-4D93-AD90-42AD01C3E67F}" destId="{0BCCD90F-F478-4F6C-BEAF-E41EEF56395F}" srcOrd="0" destOrd="0" presId="urn:microsoft.com/office/officeart/2005/8/layout/vList2"/>
    <dgm:cxn modelId="{B39703C8-4665-49B5-8096-1D1181942D48}" type="presOf" srcId="{63F98B60-DF5D-4796-91DE-3344E0505FC5}" destId="{0BCCD90F-F478-4F6C-BEAF-E41EEF56395F}" srcOrd="0" destOrd="4" presId="urn:microsoft.com/office/officeart/2005/8/layout/vList2"/>
    <dgm:cxn modelId="{B373DFCB-1152-4E5F-8F53-ED1C202AA940}" srcId="{574688AB-B25B-42F3-B3F7-A5EB4B41B8FB}" destId="{41D5AAC9-E912-40DF-8DF3-8D6181FB051F}" srcOrd="4" destOrd="0" parTransId="{2AB1FD95-E752-4CCB-8403-F781455ED3BD}" sibTransId="{78A57B73-9304-4E9C-A9CA-2E07F6DEDD6F}"/>
    <dgm:cxn modelId="{D57DFAD1-44FB-44F6-9A07-CD34798F51D0}" srcId="{574688AB-B25B-42F3-B3F7-A5EB4B41B8FB}" destId="{49718F96-687F-4937-83AE-DC2D84C16F6D}" srcOrd="1" destOrd="0" parTransId="{253223B5-93AF-41F1-8E5A-51420B803B28}" sibTransId="{645572AE-531C-4179-8F1F-C24D2A06C13D}"/>
    <dgm:cxn modelId="{979617D3-F4CE-4021-AF76-8FF3540C2A4E}" type="presOf" srcId="{CB20A90B-D6D2-406A-9DFA-71105DF15A11}" destId="{99609E63-9EB5-4E0A-B382-6D00197F14B9}" srcOrd="0" destOrd="0" presId="urn:microsoft.com/office/officeart/2005/8/layout/vList2"/>
    <dgm:cxn modelId="{225596D4-934F-41B1-BC3E-DC534297C85B}" srcId="{EF3EE50D-0AAB-4F32-ABC4-CB90FAFEC4E6}" destId="{4C9DF90B-C5CF-45C1-8D8A-3F81D265326A}" srcOrd="2" destOrd="0" parTransId="{501A89BE-20F7-4EBD-AAE4-C9EC68B21A49}" sibTransId="{3C97D0B4-AD8D-4E0D-8179-DCD676EA670B}"/>
    <dgm:cxn modelId="{9FA780DA-226B-43BF-8F35-65B79E647533}" srcId="{EF3EE50D-0AAB-4F32-ABC4-CB90FAFEC4E6}" destId="{FD5B0C22-1F8F-4B2A-97FC-19F65C8DAA42}" srcOrd="6" destOrd="0" parTransId="{5993F93D-1E84-46B1-AEE7-C2F2170D2640}" sibTransId="{805A7D46-FDBA-4366-8D82-DE67D763DA41}"/>
    <dgm:cxn modelId="{0DB0F2E2-6898-4182-988A-BA21C82890A8}" srcId="{EF3EE50D-0AAB-4F32-ABC4-CB90FAFEC4E6}" destId="{2E8A677A-813B-4407-9B10-DD0268F2604A}" srcOrd="1" destOrd="0" parTransId="{97F27E3E-D538-4176-8FCD-DCE143864B55}" sibTransId="{24ABCCED-60C0-4925-83AB-F21953A207CA}"/>
    <dgm:cxn modelId="{E99D35F3-8357-46E2-9A65-F8C7FCDC902F}" srcId="{574688AB-B25B-42F3-B3F7-A5EB4B41B8FB}" destId="{770B3CF5-BA74-4408-896D-8343D92CFB7C}" srcOrd="2" destOrd="0" parTransId="{23F20E86-126F-40CC-BD81-269E767D3F50}" sibTransId="{E0C27ABB-4597-451F-89EF-B745D182EA2F}"/>
    <dgm:cxn modelId="{1D93F3F4-EC22-461E-AC73-BA9E3C31BC4C}" srcId="{EF3EE50D-0AAB-4F32-ABC4-CB90FAFEC4E6}" destId="{8DA60646-6FC4-4D8E-8AE0-E342860A615A}" srcOrd="5" destOrd="0" parTransId="{39ED152C-CD0B-4045-A6BA-383E2C6186D5}" sibTransId="{0EDC53E4-164B-423E-BDEA-C767DDA09AB2}"/>
    <dgm:cxn modelId="{9897F4FA-2DEB-43B2-8541-8E8945C27F4C}" srcId="{EF3EE50D-0AAB-4F32-ABC4-CB90FAFEC4E6}" destId="{00D58DBB-942F-4F4D-8CA3-A9550792FC36}" srcOrd="3" destOrd="0" parTransId="{58C504FB-DE44-45A1-A7C8-47A3364F7BF7}" sibTransId="{8708A9E3-4AB8-47DF-B136-874B339EA2E3}"/>
    <dgm:cxn modelId="{313DA0E1-7481-42F6-94BF-39A9B5C776EF}" type="presParOf" srcId="{99609E63-9EB5-4E0A-B382-6D00197F14B9}" destId="{C2F904C3-E9CF-4A66-8368-27B6F02EB343}" srcOrd="0" destOrd="0" presId="urn:microsoft.com/office/officeart/2005/8/layout/vList2"/>
    <dgm:cxn modelId="{0795550C-9BEE-4642-B8B0-CDD4BE8CB6E8}" type="presParOf" srcId="{99609E63-9EB5-4E0A-B382-6D00197F14B9}" destId="{0A8BF4F5-49C3-4EB5-9AE7-27CD45CA68E6}" srcOrd="1" destOrd="0" presId="urn:microsoft.com/office/officeart/2005/8/layout/vList2"/>
    <dgm:cxn modelId="{5DF5ECDE-377A-4F0C-914E-FF3995C0C21D}" type="presParOf" srcId="{99609E63-9EB5-4E0A-B382-6D00197F14B9}" destId="{D87EF9AF-3F46-4A86-A94F-C51BA6E47958}" srcOrd="2" destOrd="0" presId="urn:microsoft.com/office/officeart/2005/8/layout/vList2"/>
    <dgm:cxn modelId="{E6035501-D799-4038-8440-F5FF8905A822}" type="presParOf" srcId="{99609E63-9EB5-4E0A-B382-6D00197F14B9}" destId="{0BCCD90F-F478-4F6C-BEAF-E41EEF56395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CC39EA-C626-4D64-BE21-003DFBF7A698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da-DK"/>
        </a:p>
      </dgm:t>
    </dgm:pt>
    <dgm:pt modelId="{B9B5371D-2652-49BA-A707-BB8FD593C6A2}">
      <dgm:prSet phldrT="[Tekst]" custT="1"/>
      <dgm:spPr/>
      <dgm:t>
        <a:bodyPr/>
        <a:lstStyle/>
        <a:p>
          <a:r>
            <a:rPr lang="da-DK" sz="1600" b="1" dirty="0" err="1">
              <a:latin typeface="Candara" panose="020E0502030303020204" pitchFamily="34" charset="0"/>
            </a:rPr>
            <a:t>Erhvervs-uddannelser</a:t>
          </a:r>
          <a:endParaRPr lang="da-DK" sz="1600" b="1" dirty="0">
            <a:latin typeface="Candara" panose="020E0502030303020204" pitchFamily="34" charset="0"/>
          </a:endParaRPr>
        </a:p>
        <a:p>
          <a:r>
            <a:rPr lang="da-DK" sz="1600" b="1" dirty="0">
              <a:latin typeface="Candara" panose="020E0502030303020204" pitchFamily="34" charset="0"/>
            </a:rPr>
            <a:t>EUD/EUX</a:t>
          </a:r>
        </a:p>
      </dgm:t>
    </dgm:pt>
    <dgm:pt modelId="{EA227919-5482-4475-897B-96A2BC9AF3ED}" type="parTrans" cxnId="{7C8A6219-EA86-49FF-935E-78D47F8F6D8F}">
      <dgm:prSet/>
      <dgm:spPr/>
      <dgm:t>
        <a:bodyPr/>
        <a:lstStyle/>
        <a:p>
          <a:endParaRPr lang="da-DK"/>
        </a:p>
      </dgm:t>
    </dgm:pt>
    <dgm:pt modelId="{26A4D944-37B8-4BD9-B4E7-18C6D3117524}" type="sibTrans" cxnId="{7C8A6219-EA86-49FF-935E-78D47F8F6D8F}">
      <dgm:prSet/>
      <dgm:spPr/>
      <dgm:t>
        <a:bodyPr/>
        <a:lstStyle/>
        <a:p>
          <a:endParaRPr lang="da-DK"/>
        </a:p>
      </dgm:t>
    </dgm:pt>
    <dgm:pt modelId="{678B2256-692F-46D7-AC2D-2B81467059E3}">
      <dgm:prSet phldrT="[Teks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da-DK" i="1" dirty="0">
              <a:latin typeface="Candara" panose="020E0502030303020204" pitchFamily="34" charset="0"/>
            </a:rPr>
            <a:t>Omsorg, sundhed og pædagogik</a:t>
          </a:r>
        </a:p>
      </dgm:t>
    </dgm:pt>
    <dgm:pt modelId="{0D26E7EC-4ACC-45E1-8390-998A4BAEC604}" type="parTrans" cxnId="{57231C0E-17E5-4367-B09A-CA0CCB029422}">
      <dgm:prSet/>
      <dgm:spPr/>
      <dgm:t>
        <a:bodyPr/>
        <a:lstStyle/>
        <a:p>
          <a:endParaRPr lang="da-DK">
            <a:latin typeface="Candara" panose="020E0502030303020204" pitchFamily="34" charset="0"/>
          </a:endParaRPr>
        </a:p>
      </dgm:t>
    </dgm:pt>
    <dgm:pt modelId="{7A5748AC-590C-4705-A820-1734CB233B26}" type="sibTrans" cxnId="{57231C0E-17E5-4367-B09A-CA0CCB029422}">
      <dgm:prSet/>
      <dgm:spPr/>
      <dgm:t>
        <a:bodyPr/>
        <a:lstStyle/>
        <a:p>
          <a:endParaRPr lang="da-DK"/>
        </a:p>
      </dgm:t>
    </dgm:pt>
    <dgm:pt modelId="{A12B5A1B-DA28-4FEF-834E-3BC9FA512254}">
      <dgm:prSet phldrT="[Teks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da-DK" sz="1300" b="1" dirty="0">
              <a:latin typeface="Candara" panose="020E0502030303020204" pitchFamily="34" charset="0"/>
            </a:rPr>
            <a:t>Kontor, handel og forretningsservice</a:t>
          </a:r>
        </a:p>
      </dgm:t>
    </dgm:pt>
    <dgm:pt modelId="{D9E8B0B1-C989-47E6-BC71-B843F9C10772}" type="parTrans" cxnId="{15161F31-58C1-4DD2-AF58-12F507BBA346}">
      <dgm:prSet/>
      <dgm:spPr>
        <a:ln>
          <a:solidFill>
            <a:srgbClr val="BBE0E3"/>
          </a:solidFill>
        </a:ln>
      </dgm:spPr>
      <dgm:t>
        <a:bodyPr/>
        <a:lstStyle/>
        <a:p>
          <a:endParaRPr lang="da-DK">
            <a:latin typeface="Candara" panose="020E0502030303020204" pitchFamily="34" charset="0"/>
          </a:endParaRPr>
        </a:p>
      </dgm:t>
    </dgm:pt>
    <dgm:pt modelId="{7C9D8528-2FA8-4A98-88E0-556837808B5F}" type="sibTrans" cxnId="{15161F31-58C1-4DD2-AF58-12F507BBA346}">
      <dgm:prSet/>
      <dgm:spPr/>
      <dgm:t>
        <a:bodyPr/>
        <a:lstStyle/>
        <a:p>
          <a:endParaRPr lang="da-DK"/>
        </a:p>
      </dgm:t>
    </dgm:pt>
    <dgm:pt modelId="{DCB9D102-1B9E-4B8A-9746-8C91FEE1CA0A}">
      <dgm:prSet phldrT="[Teks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da-DK" b="0" i="1" dirty="0">
              <a:latin typeface="Candara" panose="020E0502030303020204" pitchFamily="34" charset="0"/>
            </a:rPr>
            <a:t>Fødevarer, jordbrug og oplevelser</a:t>
          </a:r>
        </a:p>
      </dgm:t>
    </dgm:pt>
    <dgm:pt modelId="{AC162D2E-483E-49F8-A947-F78E916CBAC1}" type="parTrans" cxnId="{A193CAD8-2957-4A3E-A6BE-EBEFD1E2BEA2}">
      <dgm:prSet/>
      <dgm:spPr/>
      <dgm:t>
        <a:bodyPr/>
        <a:lstStyle/>
        <a:p>
          <a:endParaRPr lang="da-DK">
            <a:latin typeface="Candara" panose="020E0502030303020204" pitchFamily="34" charset="0"/>
          </a:endParaRPr>
        </a:p>
      </dgm:t>
    </dgm:pt>
    <dgm:pt modelId="{C1672DA7-F3F7-4FBD-BA66-9CA65BAFC77F}" type="sibTrans" cxnId="{A193CAD8-2957-4A3E-A6BE-EBEFD1E2BEA2}">
      <dgm:prSet/>
      <dgm:spPr/>
      <dgm:t>
        <a:bodyPr/>
        <a:lstStyle/>
        <a:p>
          <a:endParaRPr lang="da-DK"/>
        </a:p>
      </dgm:t>
    </dgm:pt>
    <dgm:pt modelId="{E61A69FF-33EB-4AE4-80B3-CD07262A5997}">
      <dgm:prSet phldrT="[Teks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da-DK" i="1" dirty="0">
              <a:latin typeface="Candara" panose="020E0502030303020204" pitchFamily="34" charset="0"/>
            </a:rPr>
            <a:t>Teknologi, byggeri og transport</a:t>
          </a:r>
        </a:p>
      </dgm:t>
    </dgm:pt>
    <dgm:pt modelId="{15CE7B90-ABB1-4B1F-85AD-A0B75AFF1249}" type="parTrans" cxnId="{AF74707D-C03F-4565-A05C-F769D408BDC2}">
      <dgm:prSet/>
      <dgm:spPr/>
      <dgm:t>
        <a:bodyPr/>
        <a:lstStyle/>
        <a:p>
          <a:endParaRPr lang="da-DK">
            <a:latin typeface="Candara" panose="020E0502030303020204" pitchFamily="34" charset="0"/>
          </a:endParaRPr>
        </a:p>
      </dgm:t>
    </dgm:pt>
    <dgm:pt modelId="{2C5693CE-77FC-4B5A-87D9-1DEB7B0CAD6E}" type="sibTrans" cxnId="{AF74707D-C03F-4565-A05C-F769D408BDC2}">
      <dgm:prSet/>
      <dgm:spPr/>
      <dgm:t>
        <a:bodyPr/>
        <a:lstStyle/>
        <a:p>
          <a:endParaRPr lang="da-DK"/>
        </a:p>
      </dgm:t>
    </dgm:pt>
    <dgm:pt modelId="{FAC6E707-9BE3-408E-87B4-7C649676C8C9}">
      <dgm:prSet phldrT="[Teks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da-DK" sz="1400" dirty="0">
              <a:latin typeface="Candara" panose="020E0502030303020204" pitchFamily="34" charset="0"/>
            </a:rPr>
            <a:t>Event</a:t>
          </a:r>
        </a:p>
      </dgm:t>
    </dgm:pt>
    <dgm:pt modelId="{09A76EFD-7DD8-43E7-88DE-60266F415183}" type="parTrans" cxnId="{BDC568E7-BE58-4EF6-8F4E-BDB16878D69B}">
      <dgm:prSet/>
      <dgm:spPr>
        <a:ln>
          <a:solidFill>
            <a:srgbClr val="002060"/>
          </a:solidFill>
        </a:ln>
      </dgm:spPr>
      <dgm:t>
        <a:bodyPr/>
        <a:lstStyle/>
        <a:p>
          <a:endParaRPr lang="da-DK">
            <a:latin typeface="Candara" panose="020E0502030303020204" pitchFamily="34" charset="0"/>
          </a:endParaRPr>
        </a:p>
      </dgm:t>
    </dgm:pt>
    <dgm:pt modelId="{440139AD-2FEB-4C20-A292-03C69348300F}" type="sibTrans" cxnId="{BDC568E7-BE58-4EF6-8F4E-BDB16878D69B}">
      <dgm:prSet/>
      <dgm:spPr/>
      <dgm:t>
        <a:bodyPr/>
        <a:lstStyle/>
        <a:p>
          <a:endParaRPr lang="da-DK"/>
        </a:p>
      </dgm:t>
    </dgm:pt>
    <dgm:pt modelId="{F36A8BD3-79E6-4913-A9DD-32BA932F7913}">
      <dgm:prSet phldrT="[Teks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da-DK" sz="1400" dirty="0">
              <a:latin typeface="Candara" panose="020E0502030303020204" pitchFamily="34" charset="0"/>
            </a:rPr>
            <a:t>Kontor</a:t>
          </a:r>
        </a:p>
      </dgm:t>
    </dgm:pt>
    <dgm:pt modelId="{4A710457-C935-464E-B967-E1574D0E642D}" type="parTrans" cxnId="{C69BFA28-288D-420B-B33D-BAE6436FE228}">
      <dgm:prSet/>
      <dgm:spPr>
        <a:ln>
          <a:solidFill>
            <a:srgbClr val="002060"/>
          </a:solidFill>
        </a:ln>
      </dgm:spPr>
      <dgm:t>
        <a:bodyPr/>
        <a:lstStyle/>
        <a:p>
          <a:endParaRPr lang="da-DK">
            <a:latin typeface="Candara" panose="020E0502030303020204" pitchFamily="34" charset="0"/>
          </a:endParaRPr>
        </a:p>
      </dgm:t>
    </dgm:pt>
    <dgm:pt modelId="{F650E517-FCF5-42EE-9AEB-63F520D6CEAE}" type="sibTrans" cxnId="{C69BFA28-288D-420B-B33D-BAE6436FE228}">
      <dgm:prSet/>
      <dgm:spPr/>
      <dgm:t>
        <a:bodyPr/>
        <a:lstStyle/>
        <a:p>
          <a:endParaRPr lang="da-DK"/>
        </a:p>
      </dgm:t>
    </dgm:pt>
    <dgm:pt modelId="{9D67E48B-F08B-43B4-B8CB-E9B65CE223BF}">
      <dgm:prSet phldrT="[Teks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da-DK" sz="1400" dirty="0">
              <a:latin typeface="Candara" panose="020E0502030303020204" pitchFamily="34" charset="0"/>
            </a:rPr>
            <a:t>Handel</a:t>
          </a:r>
        </a:p>
      </dgm:t>
    </dgm:pt>
    <dgm:pt modelId="{FC71D599-28FA-4BCF-BD0F-BDE935C49222}" type="parTrans" cxnId="{3A16EC9A-15C6-4256-9496-901654F0F0C6}">
      <dgm:prSet/>
      <dgm:spPr>
        <a:ln>
          <a:solidFill>
            <a:srgbClr val="002060"/>
          </a:solidFill>
        </a:ln>
      </dgm:spPr>
      <dgm:t>
        <a:bodyPr/>
        <a:lstStyle/>
        <a:p>
          <a:endParaRPr lang="da-DK">
            <a:latin typeface="Candara" panose="020E0502030303020204" pitchFamily="34" charset="0"/>
          </a:endParaRPr>
        </a:p>
      </dgm:t>
    </dgm:pt>
    <dgm:pt modelId="{EADF5B0D-F1B2-47FF-95ED-7C2DB5282A03}" type="sibTrans" cxnId="{3A16EC9A-15C6-4256-9496-901654F0F0C6}">
      <dgm:prSet/>
      <dgm:spPr/>
      <dgm:t>
        <a:bodyPr/>
        <a:lstStyle/>
        <a:p>
          <a:endParaRPr lang="da-DK"/>
        </a:p>
      </dgm:t>
    </dgm:pt>
    <dgm:pt modelId="{0A501359-78F7-4C4B-89BE-3BBEB493CD7E}">
      <dgm:prSet phldrT="[Teks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da-DK" sz="1400" dirty="0" err="1">
              <a:latin typeface="Candara" panose="020E0502030303020204" pitchFamily="34" charset="0"/>
            </a:rPr>
            <a:t>Detail</a:t>
          </a:r>
          <a:r>
            <a:rPr lang="da-DK" sz="1400" dirty="0">
              <a:latin typeface="Candara" panose="020E0502030303020204" pitchFamily="34" charset="0"/>
            </a:rPr>
            <a:t>/Salg</a:t>
          </a:r>
        </a:p>
      </dgm:t>
    </dgm:pt>
    <dgm:pt modelId="{707F7C11-A5F9-4F71-B931-F241B8AEB5CD}" type="parTrans" cxnId="{53ACB0A2-440E-4BDF-B133-604AC8171E20}">
      <dgm:prSet/>
      <dgm:spPr>
        <a:ln>
          <a:solidFill>
            <a:srgbClr val="002060"/>
          </a:solidFill>
        </a:ln>
      </dgm:spPr>
      <dgm:t>
        <a:bodyPr/>
        <a:lstStyle/>
        <a:p>
          <a:endParaRPr lang="da-DK">
            <a:latin typeface="Candara" panose="020E0502030303020204" pitchFamily="34" charset="0"/>
          </a:endParaRPr>
        </a:p>
      </dgm:t>
    </dgm:pt>
    <dgm:pt modelId="{9445B927-3EF9-4E61-B9B3-219CB40812C7}" type="sibTrans" cxnId="{53ACB0A2-440E-4BDF-B133-604AC8171E20}">
      <dgm:prSet/>
      <dgm:spPr/>
      <dgm:t>
        <a:bodyPr/>
        <a:lstStyle/>
        <a:p>
          <a:endParaRPr lang="da-DK"/>
        </a:p>
      </dgm:t>
    </dgm:pt>
    <dgm:pt modelId="{CC1FA301-9DBB-4154-A7B4-83240F919586}">
      <dgm:prSet phldrT="[Teks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da-DK" dirty="0">
              <a:latin typeface="Candara" panose="020E0502030303020204" pitchFamily="34" charset="0"/>
            </a:rPr>
            <a:t>Administration  (</a:t>
          </a:r>
          <a:r>
            <a:rPr lang="da-DK" dirty="0" err="1">
              <a:latin typeface="Candara" panose="020E0502030303020204" pitchFamily="34" charset="0"/>
            </a:rPr>
            <a:t>priv</a:t>
          </a:r>
          <a:r>
            <a:rPr lang="da-DK" dirty="0">
              <a:latin typeface="Candara" panose="020E0502030303020204" pitchFamily="34" charset="0"/>
            </a:rPr>
            <a:t>/</a:t>
          </a:r>
          <a:r>
            <a:rPr lang="da-DK" dirty="0" err="1">
              <a:latin typeface="Candara" panose="020E0502030303020204" pitchFamily="34" charset="0"/>
            </a:rPr>
            <a:t>off</a:t>
          </a:r>
          <a:r>
            <a:rPr lang="da-DK" dirty="0">
              <a:latin typeface="Candara" panose="020E0502030303020204" pitchFamily="34" charset="0"/>
            </a:rPr>
            <a:t>)</a:t>
          </a:r>
        </a:p>
        <a:p>
          <a:r>
            <a:rPr lang="da-DK" dirty="0">
              <a:latin typeface="Candara" panose="020E0502030303020204" pitchFamily="34" charset="0"/>
            </a:rPr>
            <a:t>Advokatsekretær                            </a:t>
          </a:r>
        </a:p>
        <a:p>
          <a:r>
            <a:rPr lang="da-DK" dirty="0">
              <a:latin typeface="Candara" panose="020E0502030303020204" pitchFamily="34" charset="0"/>
            </a:rPr>
            <a:t>Økonomi / Revision                  </a:t>
          </a:r>
        </a:p>
        <a:p>
          <a:r>
            <a:rPr lang="da-DK" dirty="0">
              <a:latin typeface="Candara" panose="020E0502030303020204" pitchFamily="34" charset="0"/>
            </a:rPr>
            <a:t>Spedition &amp; Shipping </a:t>
          </a:r>
        </a:p>
      </dgm:t>
    </dgm:pt>
    <dgm:pt modelId="{1C27D903-F55B-42B3-B1F3-DEA2AEDBCAA0}" type="parTrans" cxnId="{4381B107-6AC7-4F5F-8EEB-20A06EBDCF65}">
      <dgm:prSet/>
      <dgm:spPr/>
      <dgm:t>
        <a:bodyPr/>
        <a:lstStyle/>
        <a:p>
          <a:endParaRPr lang="da-DK">
            <a:latin typeface="Candara" panose="020E0502030303020204" pitchFamily="34" charset="0"/>
          </a:endParaRPr>
        </a:p>
      </dgm:t>
    </dgm:pt>
    <dgm:pt modelId="{223EF5E1-C32C-4514-89C0-BBB1B8EB5E7B}" type="sibTrans" cxnId="{4381B107-6AC7-4F5F-8EEB-20A06EBDCF65}">
      <dgm:prSet/>
      <dgm:spPr/>
      <dgm:t>
        <a:bodyPr/>
        <a:lstStyle/>
        <a:p>
          <a:endParaRPr lang="da-DK"/>
        </a:p>
      </dgm:t>
    </dgm:pt>
    <dgm:pt modelId="{6459EACD-C0F6-49AF-B949-7A05CD00BD9E}">
      <dgm:prSet phldrT="[Teks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da-DK" sz="1200" dirty="0">
              <a:latin typeface="Candara" panose="020E0502030303020204" pitchFamily="34" charset="0"/>
            </a:rPr>
            <a:t>Handelsassistent</a:t>
          </a:r>
        </a:p>
        <a:p>
          <a:r>
            <a:rPr lang="da-DK" sz="1200" dirty="0">
              <a:latin typeface="Candara" panose="020E0502030303020204" pitchFamily="34" charset="0"/>
            </a:rPr>
            <a:t>Indkøbsassistent</a:t>
          </a:r>
        </a:p>
        <a:p>
          <a:r>
            <a:rPr lang="da-DK" sz="1200" dirty="0">
              <a:latin typeface="Candara" panose="020E0502030303020204" pitchFamily="34" charset="0"/>
            </a:rPr>
            <a:t>Logistikassistent</a:t>
          </a:r>
        </a:p>
        <a:p>
          <a:r>
            <a:rPr lang="da-DK" sz="1200" dirty="0">
              <a:latin typeface="Candara" panose="020E0502030303020204" pitchFamily="34" charset="0"/>
            </a:rPr>
            <a:t>Digital handel (B2B)</a:t>
          </a:r>
        </a:p>
      </dgm:t>
    </dgm:pt>
    <dgm:pt modelId="{77750F92-F97C-4AC2-879F-DFD243459F27}" type="parTrans" cxnId="{D4199EA9-7CCF-49A4-8199-4D42834AAA44}">
      <dgm:prSet/>
      <dgm:spPr/>
      <dgm:t>
        <a:bodyPr/>
        <a:lstStyle/>
        <a:p>
          <a:endParaRPr lang="da-DK">
            <a:latin typeface="Candara" panose="020E0502030303020204" pitchFamily="34" charset="0"/>
          </a:endParaRPr>
        </a:p>
      </dgm:t>
    </dgm:pt>
    <dgm:pt modelId="{45DF8334-4977-4788-9CB1-F033341E5D25}" type="sibTrans" cxnId="{D4199EA9-7CCF-49A4-8199-4D42834AAA44}">
      <dgm:prSet/>
      <dgm:spPr/>
      <dgm:t>
        <a:bodyPr/>
        <a:lstStyle/>
        <a:p>
          <a:endParaRPr lang="da-DK"/>
        </a:p>
      </dgm:t>
    </dgm:pt>
    <dgm:pt modelId="{443DFD3C-A0CE-4596-AE21-C3C554AA5902}">
      <dgm:prSet phldrT="[Tekst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da-DK" sz="1200" dirty="0">
              <a:latin typeface="Candara" panose="020E0502030303020204" pitchFamily="34" charset="0"/>
            </a:rPr>
            <a:t>Salgsassistent</a:t>
          </a:r>
        </a:p>
        <a:p>
          <a:pPr algn="ctr"/>
          <a:r>
            <a:rPr lang="da-DK" sz="1200" dirty="0">
              <a:latin typeface="Candara" panose="020E0502030303020204" pitchFamily="34" charset="0"/>
            </a:rPr>
            <a:t>Digital handel</a:t>
          </a:r>
        </a:p>
        <a:p>
          <a:pPr algn="ctr"/>
          <a:r>
            <a:rPr lang="da-DK" sz="1200" dirty="0" err="1">
              <a:latin typeface="Candara" panose="020E0502030303020204" pitchFamily="34" charset="0"/>
            </a:rPr>
            <a:t>Convenience</a:t>
          </a:r>
          <a:endParaRPr lang="da-DK" sz="1200" dirty="0">
            <a:latin typeface="Candara" panose="020E0502030303020204" pitchFamily="34" charset="0"/>
          </a:endParaRPr>
        </a:p>
        <a:p>
          <a:pPr algn="ctr"/>
          <a:r>
            <a:rPr lang="da-DK" sz="1200" dirty="0">
              <a:latin typeface="Candara" panose="020E0502030303020204" pitchFamily="34" charset="0"/>
            </a:rPr>
            <a:t>(Blomster)dekoratør</a:t>
          </a:r>
        </a:p>
      </dgm:t>
    </dgm:pt>
    <dgm:pt modelId="{3020C043-E6FB-4FD2-AB0A-02D820866C8D}" type="parTrans" cxnId="{A93EE995-0A45-45E0-BBA1-AE28A8A196AB}">
      <dgm:prSet/>
      <dgm:spPr/>
      <dgm:t>
        <a:bodyPr/>
        <a:lstStyle/>
        <a:p>
          <a:endParaRPr lang="da-DK">
            <a:latin typeface="Candara" panose="020E0502030303020204" pitchFamily="34" charset="0"/>
          </a:endParaRPr>
        </a:p>
      </dgm:t>
    </dgm:pt>
    <dgm:pt modelId="{3A204F5C-3A33-4D43-9B02-7EA7CA8E04C4}" type="sibTrans" cxnId="{A93EE995-0A45-45E0-BBA1-AE28A8A196AB}">
      <dgm:prSet/>
      <dgm:spPr/>
      <dgm:t>
        <a:bodyPr/>
        <a:lstStyle/>
        <a:p>
          <a:endParaRPr lang="da-DK"/>
        </a:p>
      </dgm:t>
    </dgm:pt>
    <dgm:pt modelId="{D5EC7CE7-703A-4511-AF33-6D42DCA4290A}">
      <dgm:prSet phldrT="[Teks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da-DK" sz="1400" dirty="0">
              <a:latin typeface="Candara" panose="020E0502030303020204" pitchFamily="34" charset="0"/>
            </a:rPr>
            <a:t>Finans</a:t>
          </a:r>
        </a:p>
      </dgm:t>
    </dgm:pt>
    <dgm:pt modelId="{BAF3740D-D446-4863-9989-57BD1543B9B7}" type="parTrans" cxnId="{1E3FF716-F5E3-4DE8-9840-AFBAA9AE5AC9}">
      <dgm:prSet/>
      <dgm:spPr>
        <a:ln>
          <a:solidFill>
            <a:srgbClr val="002060"/>
          </a:solidFill>
        </a:ln>
      </dgm:spPr>
      <dgm:t>
        <a:bodyPr/>
        <a:lstStyle/>
        <a:p>
          <a:endParaRPr lang="da-DK">
            <a:latin typeface="Candara" panose="020E0502030303020204" pitchFamily="34" charset="0"/>
          </a:endParaRPr>
        </a:p>
      </dgm:t>
    </dgm:pt>
    <dgm:pt modelId="{05D8CCA8-82C1-42EB-BA2C-F4E4756AD307}" type="sibTrans" cxnId="{1E3FF716-F5E3-4DE8-9840-AFBAA9AE5AC9}">
      <dgm:prSet/>
      <dgm:spPr/>
      <dgm:t>
        <a:bodyPr/>
        <a:lstStyle/>
        <a:p>
          <a:endParaRPr lang="da-DK"/>
        </a:p>
      </dgm:t>
    </dgm:pt>
    <dgm:pt modelId="{6B5A33BC-11AD-4D3C-BC63-1B7981B76681}">
      <dgm:prSet phldrT="[Teks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da-DK" sz="1200" dirty="0">
              <a:latin typeface="Candara" panose="020E0502030303020204" pitchFamily="34" charset="0"/>
            </a:rPr>
            <a:t>Eventkoordinator</a:t>
          </a:r>
        </a:p>
      </dgm:t>
    </dgm:pt>
    <dgm:pt modelId="{15AB1972-B16D-4090-92F2-A1C7573F1CAB}" type="parTrans" cxnId="{CD0BD444-2503-4DBE-A7AF-3188EB4C4036}">
      <dgm:prSet/>
      <dgm:spPr/>
      <dgm:t>
        <a:bodyPr/>
        <a:lstStyle/>
        <a:p>
          <a:endParaRPr lang="da-DK"/>
        </a:p>
      </dgm:t>
    </dgm:pt>
    <dgm:pt modelId="{99F64A79-D500-4112-9227-55031D02AD19}" type="sibTrans" cxnId="{CD0BD444-2503-4DBE-A7AF-3188EB4C4036}">
      <dgm:prSet/>
      <dgm:spPr/>
      <dgm:t>
        <a:bodyPr/>
        <a:lstStyle/>
        <a:p>
          <a:endParaRPr lang="da-DK"/>
        </a:p>
      </dgm:t>
    </dgm:pt>
    <dgm:pt modelId="{C7867A42-F9F7-4817-8572-E126C01A9892}">
      <dgm:prSet phldrT="[Teks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da-DK" sz="1200" dirty="0">
              <a:latin typeface="Candara" panose="020E0502030303020204" pitchFamily="34" charset="0"/>
            </a:rPr>
            <a:t>Finansassistent </a:t>
          </a:r>
        </a:p>
      </dgm:t>
    </dgm:pt>
    <dgm:pt modelId="{8D78017C-E2EA-41DF-B6A6-8F54F40A7774}" type="parTrans" cxnId="{EFA00187-8D23-4345-B4A7-684EC227B3F0}">
      <dgm:prSet/>
      <dgm:spPr/>
      <dgm:t>
        <a:bodyPr/>
        <a:lstStyle/>
        <a:p>
          <a:endParaRPr lang="da-DK"/>
        </a:p>
      </dgm:t>
    </dgm:pt>
    <dgm:pt modelId="{FCA1EF6B-0401-49E3-BD06-45EBE91483A6}" type="sibTrans" cxnId="{EFA00187-8D23-4345-B4A7-684EC227B3F0}">
      <dgm:prSet/>
      <dgm:spPr/>
      <dgm:t>
        <a:bodyPr/>
        <a:lstStyle/>
        <a:p>
          <a:endParaRPr lang="da-DK"/>
        </a:p>
      </dgm:t>
    </dgm:pt>
    <dgm:pt modelId="{46D1F42A-7616-4DB3-8438-3C000566C3D8}" type="pres">
      <dgm:prSet presAssocID="{53CC39EA-C626-4D64-BE21-003DFBF7A69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F89BB51-C321-448F-83E5-3E6344AE58FA}" type="pres">
      <dgm:prSet presAssocID="{B9B5371D-2652-49BA-A707-BB8FD593C6A2}" presName="root1" presStyleCnt="0"/>
      <dgm:spPr/>
    </dgm:pt>
    <dgm:pt modelId="{D672EE83-551E-42A4-8D10-A55482B10E21}" type="pres">
      <dgm:prSet presAssocID="{B9B5371D-2652-49BA-A707-BB8FD593C6A2}" presName="LevelOneTextNode" presStyleLbl="node0" presStyleIdx="0" presStyleCnt="1" custScaleX="84140" custScaleY="128042" custLinFactNeighborX="29207" custLinFactNeighborY="-6072">
        <dgm:presLayoutVars>
          <dgm:chPref val="3"/>
        </dgm:presLayoutVars>
      </dgm:prSet>
      <dgm:spPr/>
    </dgm:pt>
    <dgm:pt modelId="{49BE35E0-97FA-4DE8-9362-9549DE88C276}" type="pres">
      <dgm:prSet presAssocID="{B9B5371D-2652-49BA-A707-BB8FD593C6A2}" presName="level2hierChild" presStyleCnt="0"/>
      <dgm:spPr/>
    </dgm:pt>
    <dgm:pt modelId="{C885DD3A-CE4E-4A84-8CBE-7815CEB97634}" type="pres">
      <dgm:prSet presAssocID="{0D26E7EC-4ACC-45E1-8390-998A4BAEC604}" presName="conn2-1" presStyleLbl="parChTrans1D2" presStyleIdx="0" presStyleCnt="4"/>
      <dgm:spPr/>
    </dgm:pt>
    <dgm:pt modelId="{50522FE7-7C29-4FBB-A41A-74802AC1B96D}" type="pres">
      <dgm:prSet presAssocID="{0D26E7EC-4ACC-45E1-8390-998A4BAEC604}" presName="connTx" presStyleLbl="parChTrans1D2" presStyleIdx="0" presStyleCnt="4"/>
      <dgm:spPr/>
    </dgm:pt>
    <dgm:pt modelId="{B2C41A55-9743-4853-B651-32927B6D2B59}" type="pres">
      <dgm:prSet presAssocID="{678B2256-692F-46D7-AC2D-2B81467059E3}" presName="root2" presStyleCnt="0"/>
      <dgm:spPr/>
    </dgm:pt>
    <dgm:pt modelId="{62E11740-AB65-451A-9DF4-17AD1D870F7A}" type="pres">
      <dgm:prSet presAssocID="{678B2256-692F-46D7-AC2D-2B81467059E3}" presName="LevelTwoTextNode" presStyleLbl="node2" presStyleIdx="0" presStyleCnt="4" custLinFactNeighborX="4861" custLinFactNeighborY="-9260">
        <dgm:presLayoutVars>
          <dgm:chPref val="3"/>
        </dgm:presLayoutVars>
      </dgm:prSet>
      <dgm:spPr/>
    </dgm:pt>
    <dgm:pt modelId="{69AA85BB-74E3-48CB-A702-70CF69491093}" type="pres">
      <dgm:prSet presAssocID="{678B2256-692F-46D7-AC2D-2B81467059E3}" presName="level3hierChild" presStyleCnt="0"/>
      <dgm:spPr/>
    </dgm:pt>
    <dgm:pt modelId="{18E738A4-FD24-4843-81E5-79FDAA3F87DA}" type="pres">
      <dgm:prSet presAssocID="{D9E8B0B1-C989-47E6-BC71-B843F9C10772}" presName="conn2-1" presStyleLbl="parChTrans1D2" presStyleIdx="1" presStyleCnt="4"/>
      <dgm:spPr/>
    </dgm:pt>
    <dgm:pt modelId="{15CE954F-59D8-449E-8A74-054745EFF857}" type="pres">
      <dgm:prSet presAssocID="{D9E8B0B1-C989-47E6-BC71-B843F9C10772}" presName="connTx" presStyleLbl="parChTrans1D2" presStyleIdx="1" presStyleCnt="4"/>
      <dgm:spPr/>
    </dgm:pt>
    <dgm:pt modelId="{3064EE34-020E-4335-860C-E417A97A5EB0}" type="pres">
      <dgm:prSet presAssocID="{A12B5A1B-DA28-4FEF-834E-3BC9FA512254}" presName="root2" presStyleCnt="0"/>
      <dgm:spPr/>
    </dgm:pt>
    <dgm:pt modelId="{7DA7FF05-1786-468B-B2AF-6B6A040C20D4}" type="pres">
      <dgm:prSet presAssocID="{A12B5A1B-DA28-4FEF-834E-3BC9FA512254}" presName="LevelTwoTextNode" presStyleLbl="node2" presStyleIdx="1" presStyleCnt="4" custScaleX="99630" custScaleY="103540" custLinFactNeighborX="4264" custLinFactNeighborY="-5340">
        <dgm:presLayoutVars>
          <dgm:chPref val="3"/>
        </dgm:presLayoutVars>
      </dgm:prSet>
      <dgm:spPr/>
    </dgm:pt>
    <dgm:pt modelId="{D49EC0D4-1148-4B7D-871D-785E66082D0E}" type="pres">
      <dgm:prSet presAssocID="{A12B5A1B-DA28-4FEF-834E-3BC9FA512254}" presName="level3hierChild" presStyleCnt="0"/>
      <dgm:spPr/>
    </dgm:pt>
    <dgm:pt modelId="{1B359873-1933-4A54-B9CF-B4B04FDB9C90}" type="pres">
      <dgm:prSet presAssocID="{4A710457-C935-464E-B967-E1574D0E642D}" presName="conn2-1" presStyleLbl="parChTrans1D3" presStyleIdx="0" presStyleCnt="5"/>
      <dgm:spPr/>
    </dgm:pt>
    <dgm:pt modelId="{48936FFF-9ACC-4A60-ADB0-25CAD8E03080}" type="pres">
      <dgm:prSet presAssocID="{4A710457-C935-464E-B967-E1574D0E642D}" presName="connTx" presStyleLbl="parChTrans1D3" presStyleIdx="0" presStyleCnt="5"/>
      <dgm:spPr/>
    </dgm:pt>
    <dgm:pt modelId="{05A91106-996A-494E-8D0E-C20275F95F2A}" type="pres">
      <dgm:prSet presAssocID="{F36A8BD3-79E6-4913-A9DD-32BA932F7913}" presName="root2" presStyleCnt="0"/>
      <dgm:spPr/>
    </dgm:pt>
    <dgm:pt modelId="{B6D6CF14-48FF-4413-B1DC-791FE2695377}" type="pres">
      <dgm:prSet presAssocID="{F36A8BD3-79E6-4913-A9DD-32BA932F7913}" presName="LevelTwoTextNode" presStyleLbl="node3" presStyleIdx="0" presStyleCnt="5" custScaleX="69119" custLinFactY="190092" custLinFactNeighborX="-7356" custLinFactNeighborY="200000">
        <dgm:presLayoutVars>
          <dgm:chPref val="3"/>
        </dgm:presLayoutVars>
      </dgm:prSet>
      <dgm:spPr/>
    </dgm:pt>
    <dgm:pt modelId="{3108C490-47BF-490A-B7C7-09265D15E69B}" type="pres">
      <dgm:prSet presAssocID="{F36A8BD3-79E6-4913-A9DD-32BA932F7913}" presName="level3hierChild" presStyleCnt="0"/>
      <dgm:spPr/>
    </dgm:pt>
    <dgm:pt modelId="{16DBB71F-24D7-4A81-B953-D58D803A372F}" type="pres">
      <dgm:prSet presAssocID="{1C27D903-F55B-42B3-B1F3-DEA2AEDBCAA0}" presName="conn2-1" presStyleLbl="parChTrans1D4" presStyleIdx="0" presStyleCnt="5"/>
      <dgm:spPr/>
    </dgm:pt>
    <dgm:pt modelId="{3E8A4E2C-0754-4232-99C0-1E416F65570B}" type="pres">
      <dgm:prSet presAssocID="{1C27D903-F55B-42B3-B1F3-DEA2AEDBCAA0}" presName="connTx" presStyleLbl="parChTrans1D4" presStyleIdx="0" presStyleCnt="5"/>
      <dgm:spPr/>
    </dgm:pt>
    <dgm:pt modelId="{FE6B9F07-0CE5-4023-A44D-431936D588AF}" type="pres">
      <dgm:prSet presAssocID="{CC1FA301-9DBB-4154-A7B4-83240F919586}" presName="root2" presStyleCnt="0"/>
      <dgm:spPr/>
    </dgm:pt>
    <dgm:pt modelId="{3931EAFE-71B3-4F9B-A0A2-E47139999F1A}" type="pres">
      <dgm:prSet presAssocID="{CC1FA301-9DBB-4154-A7B4-83240F919586}" presName="LevelTwoTextNode" presStyleLbl="node4" presStyleIdx="0" presStyleCnt="5" custScaleX="125987" custScaleY="172387" custLinFactY="200000" custLinFactNeighborX="-25068" custLinFactNeighborY="209028">
        <dgm:presLayoutVars>
          <dgm:chPref val="3"/>
        </dgm:presLayoutVars>
      </dgm:prSet>
      <dgm:spPr/>
    </dgm:pt>
    <dgm:pt modelId="{25B6C8E6-22C5-428A-BB86-11464F1FB294}" type="pres">
      <dgm:prSet presAssocID="{CC1FA301-9DBB-4154-A7B4-83240F919586}" presName="level3hierChild" presStyleCnt="0"/>
      <dgm:spPr/>
    </dgm:pt>
    <dgm:pt modelId="{5718BFEC-1CF2-49F3-881B-2B296AF12D52}" type="pres">
      <dgm:prSet presAssocID="{FC71D599-28FA-4BCF-BD0F-BDE935C49222}" presName="conn2-1" presStyleLbl="parChTrans1D3" presStyleIdx="1" presStyleCnt="5"/>
      <dgm:spPr/>
    </dgm:pt>
    <dgm:pt modelId="{A8441A6B-019D-4443-B93F-21B6DAD200A5}" type="pres">
      <dgm:prSet presAssocID="{FC71D599-28FA-4BCF-BD0F-BDE935C49222}" presName="connTx" presStyleLbl="parChTrans1D3" presStyleIdx="1" presStyleCnt="5"/>
      <dgm:spPr/>
    </dgm:pt>
    <dgm:pt modelId="{DC230005-31D3-4E7C-92F9-504ECE08C544}" type="pres">
      <dgm:prSet presAssocID="{9D67E48B-F08B-43B4-B8CB-E9B65CE223BF}" presName="root2" presStyleCnt="0"/>
      <dgm:spPr/>
    </dgm:pt>
    <dgm:pt modelId="{77EC80D7-7DDF-46FF-B3F2-6B3F11768601}" type="pres">
      <dgm:prSet presAssocID="{9D67E48B-F08B-43B4-B8CB-E9B65CE223BF}" presName="LevelTwoTextNode" presStyleLbl="node3" presStyleIdx="1" presStyleCnt="5" custScaleX="70402" custLinFactNeighborX="-7356" custLinFactNeighborY="-42326">
        <dgm:presLayoutVars>
          <dgm:chPref val="3"/>
        </dgm:presLayoutVars>
      </dgm:prSet>
      <dgm:spPr/>
    </dgm:pt>
    <dgm:pt modelId="{B1A41A0F-2E11-4C53-8376-BB6844BA92EC}" type="pres">
      <dgm:prSet presAssocID="{9D67E48B-F08B-43B4-B8CB-E9B65CE223BF}" presName="level3hierChild" presStyleCnt="0"/>
      <dgm:spPr/>
    </dgm:pt>
    <dgm:pt modelId="{5C22AA26-18C1-4F05-BCA4-6D7A37FDB950}" type="pres">
      <dgm:prSet presAssocID="{77750F92-F97C-4AC2-879F-DFD243459F27}" presName="conn2-1" presStyleLbl="parChTrans1D4" presStyleIdx="1" presStyleCnt="5"/>
      <dgm:spPr/>
    </dgm:pt>
    <dgm:pt modelId="{9654DDB8-E151-45A4-8EB3-C8D442BA8123}" type="pres">
      <dgm:prSet presAssocID="{77750F92-F97C-4AC2-879F-DFD243459F27}" presName="connTx" presStyleLbl="parChTrans1D4" presStyleIdx="1" presStyleCnt="5"/>
      <dgm:spPr/>
    </dgm:pt>
    <dgm:pt modelId="{0CD16D15-0C79-4BD8-93F6-6C6467E057C6}" type="pres">
      <dgm:prSet presAssocID="{6459EACD-C0F6-49AF-B949-7A05CD00BD9E}" presName="root2" presStyleCnt="0"/>
      <dgm:spPr/>
    </dgm:pt>
    <dgm:pt modelId="{D11A2BE6-6312-47DD-88F6-2E5F7F1BFE79}" type="pres">
      <dgm:prSet presAssocID="{6459EACD-C0F6-49AF-B949-7A05CD00BD9E}" presName="LevelTwoTextNode" presStyleLbl="node4" presStyleIdx="1" presStyleCnt="5" custScaleX="125483" custScaleY="154273" custLinFactNeighborX="-24859" custLinFactNeighborY="-26130">
        <dgm:presLayoutVars>
          <dgm:chPref val="3"/>
        </dgm:presLayoutVars>
      </dgm:prSet>
      <dgm:spPr/>
    </dgm:pt>
    <dgm:pt modelId="{CFBBB5B8-E989-4E5F-9CC5-76D8C23FA9CE}" type="pres">
      <dgm:prSet presAssocID="{6459EACD-C0F6-49AF-B949-7A05CD00BD9E}" presName="level3hierChild" presStyleCnt="0"/>
      <dgm:spPr/>
    </dgm:pt>
    <dgm:pt modelId="{C44BB569-0054-4829-9588-695FD8E4F1DE}" type="pres">
      <dgm:prSet presAssocID="{707F7C11-A5F9-4F71-B931-F241B8AEB5CD}" presName="conn2-1" presStyleLbl="parChTrans1D3" presStyleIdx="2" presStyleCnt="5"/>
      <dgm:spPr/>
    </dgm:pt>
    <dgm:pt modelId="{1A1DB499-C3BF-428C-AD60-B94B0AE6399E}" type="pres">
      <dgm:prSet presAssocID="{707F7C11-A5F9-4F71-B931-F241B8AEB5CD}" presName="connTx" presStyleLbl="parChTrans1D3" presStyleIdx="2" presStyleCnt="5"/>
      <dgm:spPr/>
    </dgm:pt>
    <dgm:pt modelId="{2899DD65-D766-43FC-B243-B60ECE85A443}" type="pres">
      <dgm:prSet presAssocID="{0A501359-78F7-4C4B-89BE-3BBEB493CD7E}" presName="root2" presStyleCnt="0"/>
      <dgm:spPr/>
    </dgm:pt>
    <dgm:pt modelId="{C658C52D-56C8-4A00-AF0B-FDE98229F118}" type="pres">
      <dgm:prSet presAssocID="{0A501359-78F7-4C4B-89BE-3BBEB493CD7E}" presName="LevelTwoTextNode" presStyleLbl="node3" presStyleIdx="2" presStyleCnt="5" custScaleX="71684" custLinFactY="-143553" custLinFactNeighborX="-7356" custLinFactNeighborY="-200000">
        <dgm:presLayoutVars>
          <dgm:chPref val="3"/>
        </dgm:presLayoutVars>
      </dgm:prSet>
      <dgm:spPr/>
    </dgm:pt>
    <dgm:pt modelId="{CBE2E3A9-A505-4203-A24E-89F856503AA5}" type="pres">
      <dgm:prSet presAssocID="{0A501359-78F7-4C4B-89BE-3BBEB493CD7E}" presName="level3hierChild" presStyleCnt="0"/>
      <dgm:spPr/>
    </dgm:pt>
    <dgm:pt modelId="{FD7BD894-BDB6-4BE7-BD9E-077036DE79DD}" type="pres">
      <dgm:prSet presAssocID="{3020C043-E6FB-4FD2-AB0A-02D820866C8D}" presName="conn2-1" presStyleLbl="parChTrans1D4" presStyleIdx="2" presStyleCnt="5"/>
      <dgm:spPr/>
    </dgm:pt>
    <dgm:pt modelId="{A7DE24E9-A88B-4ECF-95CB-FE434D418867}" type="pres">
      <dgm:prSet presAssocID="{3020C043-E6FB-4FD2-AB0A-02D820866C8D}" presName="connTx" presStyleLbl="parChTrans1D4" presStyleIdx="2" presStyleCnt="5"/>
      <dgm:spPr/>
    </dgm:pt>
    <dgm:pt modelId="{D3C0CD9C-E536-405A-945A-218527A729D8}" type="pres">
      <dgm:prSet presAssocID="{443DFD3C-A0CE-4596-AE21-C3C554AA5902}" presName="root2" presStyleCnt="0"/>
      <dgm:spPr/>
    </dgm:pt>
    <dgm:pt modelId="{808A698C-3575-4F62-AEE3-745F2DC99387}" type="pres">
      <dgm:prSet presAssocID="{443DFD3C-A0CE-4596-AE21-C3C554AA5902}" presName="LevelTwoTextNode" presStyleLbl="node4" presStyleIdx="2" presStyleCnt="5" custScaleX="127139" custScaleY="137964" custLinFactY="-156328" custLinFactNeighborX="-28754" custLinFactNeighborY="-200000">
        <dgm:presLayoutVars>
          <dgm:chPref val="3"/>
        </dgm:presLayoutVars>
      </dgm:prSet>
      <dgm:spPr/>
    </dgm:pt>
    <dgm:pt modelId="{63BB2435-DDE1-4FA8-A381-842B5D2BA246}" type="pres">
      <dgm:prSet presAssocID="{443DFD3C-A0CE-4596-AE21-C3C554AA5902}" presName="level3hierChild" presStyleCnt="0"/>
      <dgm:spPr/>
    </dgm:pt>
    <dgm:pt modelId="{EB33CE57-E05C-4E8D-A2B2-809BD779AFEA}" type="pres">
      <dgm:prSet presAssocID="{09A76EFD-7DD8-43E7-88DE-60266F415183}" presName="conn2-1" presStyleLbl="parChTrans1D3" presStyleIdx="3" presStyleCnt="5"/>
      <dgm:spPr/>
    </dgm:pt>
    <dgm:pt modelId="{EC57EC66-0D50-4CA4-AA41-50530B7CDAF4}" type="pres">
      <dgm:prSet presAssocID="{09A76EFD-7DD8-43E7-88DE-60266F415183}" presName="connTx" presStyleLbl="parChTrans1D3" presStyleIdx="3" presStyleCnt="5"/>
      <dgm:spPr/>
    </dgm:pt>
    <dgm:pt modelId="{410CA626-9771-4B33-90A7-6586945C8EEB}" type="pres">
      <dgm:prSet presAssocID="{FAC6E707-9BE3-408E-87B4-7C649676C8C9}" presName="root2" presStyleCnt="0"/>
      <dgm:spPr/>
    </dgm:pt>
    <dgm:pt modelId="{3B2C5812-0905-4F76-87BA-9FAB4BF6230B}" type="pres">
      <dgm:prSet presAssocID="{FAC6E707-9BE3-408E-87B4-7C649676C8C9}" presName="LevelTwoTextNode" presStyleLbl="node3" presStyleIdx="3" presStyleCnt="5" custScaleX="71135" custLinFactY="-89131" custLinFactNeighborX="-7356" custLinFactNeighborY="-100000">
        <dgm:presLayoutVars>
          <dgm:chPref val="3"/>
        </dgm:presLayoutVars>
      </dgm:prSet>
      <dgm:spPr/>
    </dgm:pt>
    <dgm:pt modelId="{CD140B5D-756C-4CFB-813F-1B29E2F6AAF3}" type="pres">
      <dgm:prSet presAssocID="{FAC6E707-9BE3-408E-87B4-7C649676C8C9}" presName="level3hierChild" presStyleCnt="0"/>
      <dgm:spPr/>
    </dgm:pt>
    <dgm:pt modelId="{21F98528-4CCB-4DE3-BA57-4C1330983BC5}" type="pres">
      <dgm:prSet presAssocID="{15AB1972-B16D-4090-92F2-A1C7573F1CAB}" presName="conn2-1" presStyleLbl="parChTrans1D4" presStyleIdx="3" presStyleCnt="5"/>
      <dgm:spPr/>
    </dgm:pt>
    <dgm:pt modelId="{7CA9E08B-DE32-4404-B2F2-3F280EE2C9A9}" type="pres">
      <dgm:prSet presAssocID="{15AB1972-B16D-4090-92F2-A1C7573F1CAB}" presName="connTx" presStyleLbl="parChTrans1D4" presStyleIdx="3" presStyleCnt="5"/>
      <dgm:spPr/>
    </dgm:pt>
    <dgm:pt modelId="{A9D77527-9C5F-4001-9513-D9470C67BE9F}" type="pres">
      <dgm:prSet presAssocID="{6B5A33BC-11AD-4D3C-BC63-1B7981B76681}" presName="root2" presStyleCnt="0"/>
      <dgm:spPr/>
    </dgm:pt>
    <dgm:pt modelId="{FB3B592C-F3B2-47B6-8D10-2703F57052C0}" type="pres">
      <dgm:prSet presAssocID="{6B5A33BC-11AD-4D3C-BC63-1B7981B76681}" presName="LevelTwoTextNode" presStyleLbl="node4" presStyleIdx="3" presStyleCnt="5" custScaleX="127439" custScaleY="44973" custLinFactY="-83277" custLinFactNeighborX="-28505" custLinFactNeighborY="-100000">
        <dgm:presLayoutVars>
          <dgm:chPref val="3"/>
        </dgm:presLayoutVars>
      </dgm:prSet>
      <dgm:spPr/>
    </dgm:pt>
    <dgm:pt modelId="{CE4817B7-7844-4468-BCAE-B0A1DB805F27}" type="pres">
      <dgm:prSet presAssocID="{6B5A33BC-11AD-4D3C-BC63-1B7981B76681}" presName="level3hierChild" presStyleCnt="0"/>
      <dgm:spPr/>
    </dgm:pt>
    <dgm:pt modelId="{2B544B87-5D72-4DC5-8768-1FF7C02D588F}" type="pres">
      <dgm:prSet presAssocID="{BAF3740D-D446-4863-9989-57BD1543B9B7}" presName="conn2-1" presStyleLbl="parChTrans1D3" presStyleIdx="4" presStyleCnt="5"/>
      <dgm:spPr/>
    </dgm:pt>
    <dgm:pt modelId="{02114FC4-AA72-426F-AA9D-0E046BD4689E}" type="pres">
      <dgm:prSet presAssocID="{BAF3740D-D446-4863-9989-57BD1543B9B7}" presName="connTx" presStyleLbl="parChTrans1D3" presStyleIdx="4" presStyleCnt="5"/>
      <dgm:spPr/>
    </dgm:pt>
    <dgm:pt modelId="{24758D15-94DE-4DBF-8827-ACD50EE9A622}" type="pres">
      <dgm:prSet presAssocID="{D5EC7CE7-703A-4511-AF33-6D42DCA4290A}" presName="root2" presStyleCnt="0"/>
      <dgm:spPr/>
    </dgm:pt>
    <dgm:pt modelId="{A54224BD-2704-4E89-9C65-86FF7928EA00}" type="pres">
      <dgm:prSet presAssocID="{D5EC7CE7-703A-4511-AF33-6D42DCA4290A}" presName="LevelTwoTextNode" presStyleLbl="node3" presStyleIdx="4" presStyleCnt="5" custScaleX="72309" custLinFactNeighborX="-9271" custLinFactNeighborY="-52096">
        <dgm:presLayoutVars>
          <dgm:chPref val="3"/>
        </dgm:presLayoutVars>
      </dgm:prSet>
      <dgm:spPr/>
    </dgm:pt>
    <dgm:pt modelId="{6503248E-4CE3-454A-AABE-0BBF5438EAD7}" type="pres">
      <dgm:prSet presAssocID="{D5EC7CE7-703A-4511-AF33-6D42DCA4290A}" presName="level3hierChild" presStyleCnt="0"/>
      <dgm:spPr/>
    </dgm:pt>
    <dgm:pt modelId="{ADA260DA-808E-44AC-8C13-37A8844494CC}" type="pres">
      <dgm:prSet presAssocID="{8D78017C-E2EA-41DF-B6A6-8F54F40A7774}" presName="conn2-1" presStyleLbl="parChTrans1D4" presStyleIdx="4" presStyleCnt="5"/>
      <dgm:spPr/>
    </dgm:pt>
    <dgm:pt modelId="{46A828F1-D8AF-4837-971C-17A8E3FAAC26}" type="pres">
      <dgm:prSet presAssocID="{8D78017C-E2EA-41DF-B6A6-8F54F40A7774}" presName="connTx" presStyleLbl="parChTrans1D4" presStyleIdx="4" presStyleCnt="5"/>
      <dgm:spPr/>
    </dgm:pt>
    <dgm:pt modelId="{E4258A4F-B059-45EA-8F82-37FCA2471ECC}" type="pres">
      <dgm:prSet presAssocID="{C7867A42-F9F7-4817-8572-E126C01A9892}" presName="root2" presStyleCnt="0"/>
      <dgm:spPr/>
    </dgm:pt>
    <dgm:pt modelId="{2FFA864C-94BD-4586-8760-DAB1ED095496}" type="pres">
      <dgm:prSet presAssocID="{C7867A42-F9F7-4817-8572-E126C01A9892}" presName="LevelTwoTextNode" presStyleLbl="node4" presStyleIdx="4" presStyleCnt="5" custScaleX="126781" custScaleY="44351" custLinFactNeighborX="-28258" custLinFactNeighborY="-22633">
        <dgm:presLayoutVars>
          <dgm:chPref val="3"/>
        </dgm:presLayoutVars>
      </dgm:prSet>
      <dgm:spPr/>
    </dgm:pt>
    <dgm:pt modelId="{43366066-A4E3-4271-B059-173226CAC343}" type="pres">
      <dgm:prSet presAssocID="{C7867A42-F9F7-4817-8572-E126C01A9892}" presName="level3hierChild" presStyleCnt="0"/>
      <dgm:spPr/>
    </dgm:pt>
    <dgm:pt modelId="{8C5382D7-30F6-47D5-81B6-79C0C5ABE9BE}" type="pres">
      <dgm:prSet presAssocID="{AC162D2E-483E-49F8-A947-F78E916CBAC1}" presName="conn2-1" presStyleLbl="parChTrans1D2" presStyleIdx="2" presStyleCnt="4"/>
      <dgm:spPr/>
    </dgm:pt>
    <dgm:pt modelId="{A9574677-DA77-4A54-8F35-359E2855ED65}" type="pres">
      <dgm:prSet presAssocID="{AC162D2E-483E-49F8-A947-F78E916CBAC1}" presName="connTx" presStyleLbl="parChTrans1D2" presStyleIdx="2" presStyleCnt="4"/>
      <dgm:spPr/>
    </dgm:pt>
    <dgm:pt modelId="{DC4BEB73-0AB0-4400-8C3E-0B9E0CFAFADF}" type="pres">
      <dgm:prSet presAssocID="{DCB9D102-1B9E-4B8A-9746-8C91FEE1CA0A}" presName="root2" presStyleCnt="0"/>
      <dgm:spPr/>
    </dgm:pt>
    <dgm:pt modelId="{5F4B3E33-9CF8-4492-96CD-21980FCA81A3}" type="pres">
      <dgm:prSet presAssocID="{DCB9D102-1B9E-4B8A-9746-8C91FEE1CA0A}" presName="LevelTwoTextNode" presStyleLbl="node2" presStyleIdx="2" presStyleCnt="4" custLinFactNeighborX="7547">
        <dgm:presLayoutVars>
          <dgm:chPref val="3"/>
        </dgm:presLayoutVars>
      </dgm:prSet>
      <dgm:spPr/>
    </dgm:pt>
    <dgm:pt modelId="{78DE1627-1380-4855-AFDC-83800A63DBB2}" type="pres">
      <dgm:prSet presAssocID="{DCB9D102-1B9E-4B8A-9746-8C91FEE1CA0A}" presName="level3hierChild" presStyleCnt="0"/>
      <dgm:spPr/>
    </dgm:pt>
    <dgm:pt modelId="{7AC27269-68E1-4766-8390-6E6523C3B862}" type="pres">
      <dgm:prSet presAssocID="{15CE7B90-ABB1-4B1F-85AD-A0B75AFF1249}" presName="conn2-1" presStyleLbl="parChTrans1D2" presStyleIdx="3" presStyleCnt="4"/>
      <dgm:spPr/>
    </dgm:pt>
    <dgm:pt modelId="{86BBC049-3B94-466B-BB84-5F05C2163F04}" type="pres">
      <dgm:prSet presAssocID="{15CE7B90-ABB1-4B1F-85AD-A0B75AFF1249}" presName="connTx" presStyleLbl="parChTrans1D2" presStyleIdx="3" presStyleCnt="4"/>
      <dgm:spPr/>
    </dgm:pt>
    <dgm:pt modelId="{83BCBDB8-9F26-4DCE-B419-1A35CFD149B9}" type="pres">
      <dgm:prSet presAssocID="{E61A69FF-33EB-4AE4-80B3-CD07262A5997}" presName="root2" presStyleCnt="0"/>
      <dgm:spPr/>
    </dgm:pt>
    <dgm:pt modelId="{34CC152F-18BB-4A0D-A766-7D50165709D2}" type="pres">
      <dgm:prSet presAssocID="{E61A69FF-33EB-4AE4-80B3-CD07262A5997}" presName="LevelTwoTextNode" presStyleLbl="node2" presStyleIdx="3" presStyleCnt="4" custLinFactNeighborX="7547">
        <dgm:presLayoutVars>
          <dgm:chPref val="3"/>
        </dgm:presLayoutVars>
      </dgm:prSet>
      <dgm:spPr/>
    </dgm:pt>
    <dgm:pt modelId="{108824D4-B1EF-4BBE-9F9E-E1A37C4284A1}" type="pres">
      <dgm:prSet presAssocID="{E61A69FF-33EB-4AE4-80B3-CD07262A5997}" presName="level3hierChild" presStyleCnt="0"/>
      <dgm:spPr/>
    </dgm:pt>
  </dgm:ptLst>
  <dgm:cxnLst>
    <dgm:cxn modelId="{70B9EB01-D757-4D7D-9555-CF97F92E7D44}" type="presOf" srcId="{BAF3740D-D446-4863-9989-57BD1543B9B7}" destId="{02114FC4-AA72-426F-AA9D-0E046BD4689E}" srcOrd="1" destOrd="0" presId="urn:microsoft.com/office/officeart/2005/8/layout/hierarchy2"/>
    <dgm:cxn modelId="{4381B107-6AC7-4F5F-8EEB-20A06EBDCF65}" srcId="{F36A8BD3-79E6-4913-A9DD-32BA932F7913}" destId="{CC1FA301-9DBB-4154-A7B4-83240F919586}" srcOrd="0" destOrd="0" parTransId="{1C27D903-F55B-42B3-B1F3-DEA2AEDBCAA0}" sibTransId="{223EF5E1-C32C-4514-89C0-BBB1B8EB5E7B}"/>
    <dgm:cxn modelId="{3254C907-1D4B-46B7-A004-1C4517FA01D8}" type="presOf" srcId="{D9E8B0B1-C989-47E6-BC71-B843F9C10772}" destId="{18E738A4-FD24-4843-81E5-79FDAA3F87DA}" srcOrd="0" destOrd="0" presId="urn:microsoft.com/office/officeart/2005/8/layout/hierarchy2"/>
    <dgm:cxn modelId="{FCA1CA07-CFFC-4CFF-85AA-971B88E3DF68}" type="presOf" srcId="{09A76EFD-7DD8-43E7-88DE-60266F415183}" destId="{EB33CE57-E05C-4E8D-A2B2-809BD779AFEA}" srcOrd="0" destOrd="0" presId="urn:microsoft.com/office/officeart/2005/8/layout/hierarchy2"/>
    <dgm:cxn modelId="{C1531408-FB2C-4C23-AA79-719C3F07F844}" type="presOf" srcId="{AC162D2E-483E-49F8-A947-F78E916CBAC1}" destId="{A9574677-DA77-4A54-8F35-359E2855ED65}" srcOrd="1" destOrd="0" presId="urn:microsoft.com/office/officeart/2005/8/layout/hierarchy2"/>
    <dgm:cxn modelId="{57231C0E-17E5-4367-B09A-CA0CCB029422}" srcId="{B9B5371D-2652-49BA-A707-BB8FD593C6A2}" destId="{678B2256-692F-46D7-AC2D-2B81467059E3}" srcOrd="0" destOrd="0" parTransId="{0D26E7EC-4ACC-45E1-8390-998A4BAEC604}" sibTransId="{7A5748AC-590C-4705-A820-1734CB233B26}"/>
    <dgm:cxn modelId="{127B890E-A877-431D-8607-6CCE7113DAE1}" type="presOf" srcId="{443DFD3C-A0CE-4596-AE21-C3C554AA5902}" destId="{808A698C-3575-4F62-AEE3-745F2DC99387}" srcOrd="0" destOrd="0" presId="urn:microsoft.com/office/officeart/2005/8/layout/hierarchy2"/>
    <dgm:cxn modelId="{1E3FF716-F5E3-4DE8-9840-AFBAA9AE5AC9}" srcId="{A12B5A1B-DA28-4FEF-834E-3BC9FA512254}" destId="{D5EC7CE7-703A-4511-AF33-6D42DCA4290A}" srcOrd="4" destOrd="0" parTransId="{BAF3740D-D446-4863-9989-57BD1543B9B7}" sibTransId="{05D8CCA8-82C1-42EB-BA2C-F4E4756AD307}"/>
    <dgm:cxn modelId="{02695118-6714-4051-AF0D-97FFC4548E9D}" type="presOf" srcId="{0D26E7EC-4ACC-45E1-8390-998A4BAEC604}" destId="{50522FE7-7C29-4FBB-A41A-74802AC1B96D}" srcOrd="1" destOrd="0" presId="urn:microsoft.com/office/officeart/2005/8/layout/hierarchy2"/>
    <dgm:cxn modelId="{7C8A6219-EA86-49FF-935E-78D47F8F6D8F}" srcId="{53CC39EA-C626-4D64-BE21-003DFBF7A698}" destId="{B9B5371D-2652-49BA-A707-BB8FD593C6A2}" srcOrd="0" destOrd="0" parTransId="{EA227919-5482-4475-897B-96A2BC9AF3ED}" sibTransId="{26A4D944-37B8-4BD9-B4E7-18C6D3117524}"/>
    <dgm:cxn modelId="{8D6D1221-ECBB-41C4-A206-63124E209EA8}" type="presOf" srcId="{3020C043-E6FB-4FD2-AB0A-02D820866C8D}" destId="{A7DE24E9-A88B-4ECF-95CB-FE434D418867}" srcOrd="1" destOrd="0" presId="urn:microsoft.com/office/officeart/2005/8/layout/hierarchy2"/>
    <dgm:cxn modelId="{8A4F0E24-C502-40B6-AADD-4C98F4631D4E}" type="presOf" srcId="{15CE7B90-ABB1-4B1F-85AD-A0B75AFF1249}" destId="{86BBC049-3B94-466B-BB84-5F05C2163F04}" srcOrd="1" destOrd="0" presId="urn:microsoft.com/office/officeart/2005/8/layout/hierarchy2"/>
    <dgm:cxn modelId="{C69BFA28-288D-420B-B33D-BAE6436FE228}" srcId="{A12B5A1B-DA28-4FEF-834E-3BC9FA512254}" destId="{F36A8BD3-79E6-4913-A9DD-32BA932F7913}" srcOrd="0" destOrd="0" parTransId="{4A710457-C935-464E-B967-E1574D0E642D}" sibTransId="{F650E517-FCF5-42EE-9AEB-63F520D6CEAE}"/>
    <dgm:cxn modelId="{BD39F52E-D3FA-48A5-8172-D8AA6BE22B85}" type="presOf" srcId="{707F7C11-A5F9-4F71-B931-F241B8AEB5CD}" destId="{C44BB569-0054-4829-9588-695FD8E4F1DE}" srcOrd="0" destOrd="0" presId="urn:microsoft.com/office/officeart/2005/8/layout/hierarchy2"/>
    <dgm:cxn modelId="{6C86882F-02E7-49ED-9CAF-415B165E975D}" type="presOf" srcId="{6B5A33BC-11AD-4D3C-BC63-1B7981B76681}" destId="{FB3B592C-F3B2-47B6-8D10-2703F57052C0}" srcOrd="0" destOrd="0" presId="urn:microsoft.com/office/officeart/2005/8/layout/hierarchy2"/>
    <dgm:cxn modelId="{15161F31-58C1-4DD2-AF58-12F507BBA346}" srcId="{B9B5371D-2652-49BA-A707-BB8FD593C6A2}" destId="{A12B5A1B-DA28-4FEF-834E-3BC9FA512254}" srcOrd="1" destOrd="0" parTransId="{D9E8B0B1-C989-47E6-BC71-B843F9C10772}" sibTransId="{7C9D8528-2FA8-4A98-88E0-556837808B5F}"/>
    <dgm:cxn modelId="{74ACA13B-25E3-44BA-9B2B-2F21C63B9F60}" type="presOf" srcId="{0D26E7EC-4ACC-45E1-8390-998A4BAEC604}" destId="{C885DD3A-CE4E-4A84-8CBE-7815CEB97634}" srcOrd="0" destOrd="0" presId="urn:microsoft.com/office/officeart/2005/8/layout/hierarchy2"/>
    <dgm:cxn modelId="{E7399F3F-47DE-440B-990C-3D2ED7912C6D}" type="presOf" srcId="{FAC6E707-9BE3-408E-87B4-7C649676C8C9}" destId="{3B2C5812-0905-4F76-87BA-9FAB4BF6230B}" srcOrd="0" destOrd="0" presId="urn:microsoft.com/office/officeart/2005/8/layout/hierarchy2"/>
    <dgm:cxn modelId="{C6717B5C-D887-4DD5-9467-58C86BAB0A3A}" type="presOf" srcId="{4A710457-C935-464E-B967-E1574D0E642D}" destId="{1B359873-1933-4A54-B9CF-B4B04FDB9C90}" srcOrd="0" destOrd="0" presId="urn:microsoft.com/office/officeart/2005/8/layout/hierarchy2"/>
    <dgm:cxn modelId="{302E9264-01DA-4B20-B118-EC9EFE24F3B7}" type="presOf" srcId="{AC162D2E-483E-49F8-A947-F78E916CBAC1}" destId="{8C5382D7-30F6-47D5-81B6-79C0C5ABE9BE}" srcOrd="0" destOrd="0" presId="urn:microsoft.com/office/officeart/2005/8/layout/hierarchy2"/>
    <dgm:cxn modelId="{CD0BD444-2503-4DBE-A7AF-3188EB4C4036}" srcId="{FAC6E707-9BE3-408E-87B4-7C649676C8C9}" destId="{6B5A33BC-11AD-4D3C-BC63-1B7981B76681}" srcOrd="0" destOrd="0" parTransId="{15AB1972-B16D-4090-92F2-A1C7573F1CAB}" sibTransId="{99F64A79-D500-4112-9227-55031D02AD19}"/>
    <dgm:cxn modelId="{09167646-570F-4808-94E7-2639588ACA67}" type="presOf" srcId="{C7867A42-F9F7-4817-8572-E126C01A9892}" destId="{2FFA864C-94BD-4586-8760-DAB1ED095496}" srcOrd="0" destOrd="0" presId="urn:microsoft.com/office/officeart/2005/8/layout/hierarchy2"/>
    <dgm:cxn modelId="{D5F16F67-DC64-4CB6-8C91-A781FE332362}" type="presOf" srcId="{B9B5371D-2652-49BA-A707-BB8FD593C6A2}" destId="{D672EE83-551E-42A4-8D10-A55482B10E21}" srcOrd="0" destOrd="0" presId="urn:microsoft.com/office/officeart/2005/8/layout/hierarchy2"/>
    <dgm:cxn modelId="{070F5C48-F219-498D-89BC-CB3680877A5C}" type="presOf" srcId="{707F7C11-A5F9-4F71-B931-F241B8AEB5CD}" destId="{1A1DB499-C3BF-428C-AD60-B94B0AE6399E}" srcOrd="1" destOrd="0" presId="urn:microsoft.com/office/officeart/2005/8/layout/hierarchy2"/>
    <dgm:cxn modelId="{BF45B34F-4867-40BC-A17F-6AD96866AA98}" type="presOf" srcId="{8D78017C-E2EA-41DF-B6A6-8F54F40A7774}" destId="{46A828F1-D8AF-4837-971C-17A8E3FAAC26}" srcOrd="1" destOrd="0" presId="urn:microsoft.com/office/officeart/2005/8/layout/hierarchy2"/>
    <dgm:cxn modelId="{13DEC66F-7726-45AE-B863-0183C17025EB}" type="presOf" srcId="{D9E8B0B1-C989-47E6-BC71-B843F9C10772}" destId="{15CE954F-59D8-449E-8A74-054745EFF857}" srcOrd="1" destOrd="0" presId="urn:microsoft.com/office/officeart/2005/8/layout/hierarchy2"/>
    <dgm:cxn modelId="{5CC6C957-52D9-4F3C-B3D1-2B47C65AFBD9}" type="presOf" srcId="{678B2256-692F-46D7-AC2D-2B81467059E3}" destId="{62E11740-AB65-451A-9DF4-17AD1D870F7A}" srcOrd="0" destOrd="0" presId="urn:microsoft.com/office/officeart/2005/8/layout/hierarchy2"/>
    <dgm:cxn modelId="{AF74707D-C03F-4565-A05C-F769D408BDC2}" srcId="{B9B5371D-2652-49BA-A707-BB8FD593C6A2}" destId="{E61A69FF-33EB-4AE4-80B3-CD07262A5997}" srcOrd="3" destOrd="0" parTransId="{15CE7B90-ABB1-4B1F-85AD-A0B75AFF1249}" sibTransId="{2C5693CE-77FC-4B5A-87D9-1DEB7B0CAD6E}"/>
    <dgm:cxn modelId="{14DE4E7E-6E22-48AE-9B7D-6189CE85094A}" type="presOf" srcId="{1C27D903-F55B-42B3-B1F3-DEA2AEDBCAA0}" destId="{3E8A4E2C-0754-4232-99C0-1E416F65570B}" srcOrd="1" destOrd="0" presId="urn:microsoft.com/office/officeart/2005/8/layout/hierarchy2"/>
    <dgm:cxn modelId="{4208F384-13E5-459B-BBF9-295B45CA888F}" type="presOf" srcId="{6459EACD-C0F6-49AF-B949-7A05CD00BD9E}" destId="{D11A2BE6-6312-47DD-88F6-2E5F7F1BFE79}" srcOrd="0" destOrd="0" presId="urn:microsoft.com/office/officeart/2005/8/layout/hierarchy2"/>
    <dgm:cxn modelId="{EFA00187-8D23-4345-B4A7-684EC227B3F0}" srcId="{D5EC7CE7-703A-4511-AF33-6D42DCA4290A}" destId="{C7867A42-F9F7-4817-8572-E126C01A9892}" srcOrd="0" destOrd="0" parTransId="{8D78017C-E2EA-41DF-B6A6-8F54F40A7774}" sibTransId="{FCA1EF6B-0401-49E3-BD06-45EBE91483A6}"/>
    <dgm:cxn modelId="{FDDDE087-F6B3-4A4A-805D-2F0BD96939DD}" type="presOf" srcId="{77750F92-F97C-4AC2-879F-DFD243459F27}" destId="{9654DDB8-E151-45A4-8EB3-C8D442BA8123}" srcOrd="1" destOrd="0" presId="urn:microsoft.com/office/officeart/2005/8/layout/hierarchy2"/>
    <dgm:cxn modelId="{A6455E89-3818-49F5-9887-203CC994143C}" type="presOf" srcId="{CC1FA301-9DBB-4154-A7B4-83240F919586}" destId="{3931EAFE-71B3-4F9B-A0A2-E47139999F1A}" srcOrd="0" destOrd="0" presId="urn:microsoft.com/office/officeart/2005/8/layout/hierarchy2"/>
    <dgm:cxn modelId="{645E8692-BDC9-43E4-83D2-31900762524E}" type="presOf" srcId="{D5EC7CE7-703A-4511-AF33-6D42DCA4290A}" destId="{A54224BD-2704-4E89-9C65-86FF7928EA00}" srcOrd="0" destOrd="0" presId="urn:microsoft.com/office/officeart/2005/8/layout/hierarchy2"/>
    <dgm:cxn modelId="{41B03794-F150-4E5A-B708-5D67E8DFD29D}" type="presOf" srcId="{F36A8BD3-79E6-4913-A9DD-32BA932F7913}" destId="{B6D6CF14-48FF-4413-B1DC-791FE2695377}" srcOrd="0" destOrd="0" presId="urn:microsoft.com/office/officeart/2005/8/layout/hierarchy2"/>
    <dgm:cxn modelId="{A93EE995-0A45-45E0-BBA1-AE28A8A196AB}" srcId="{0A501359-78F7-4C4B-89BE-3BBEB493CD7E}" destId="{443DFD3C-A0CE-4596-AE21-C3C554AA5902}" srcOrd="0" destOrd="0" parTransId="{3020C043-E6FB-4FD2-AB0A-02D820866C8D}" sibTransId="{3A204F5C-3A33-4D43-9B02-7EA7CA8E04C4}"/>
    <dgm:cxn modelId="{C0C57796-0DA7-49A6-8672-646FA68CF952}" type="presOf" srcId="{9D67E48B-F08B-43B4-B8CB-E9B65CE223BF}" destId="{77EC80D7-7DDF-46FF-B3F2-6B3F11768601}" srcOrd="0" destOrd="0" presId="urn:microsoft.com/office/officeart/2005/8/layout/hierarchy2"/>
    <dgm:cxn modelId="{03F09F99-7F8C-48D9-A125-78C09F1CA5B7}" type="presOf" srcId="{8D78017C-E2EA-41DF-B6A6-8F54F40A7774}" destId="{ADA260DA-808E-44AC-8C13-37A8844494CC}" srcOrd="0" destOrd="0" presId="urn:microsoft.com/office/officeart/2005/8/layout/hierarchy2"/>
    <dgm:cxn modelId="{3A16EC9A-15C6-4256-9496-901654F0F0C6}" srcId="{A12B5A1B-DA28-4FEF-834E-3BC9FA512254}" destId="{9D67E48B-F08B-43B4-B8CB-E9B65CE223BF}" srcOrd="1" destOrd="0" parTransId="{FC71D599-28FA-4BCF-BD0F-BDE935C49222}" sibTransId="{EADF5B0D-F1B2-47FF-95ED-7C2DB5282A03}"/>
    <dgm:cxn modelId="{9AC9E49C-5E6B-42A1-B0F8-7D316B8E9994}" type="presOf" srcId="{09A76EFD-7DD8-43E7-88DE-60266F415183}" destId="{EC57EC66-0D50-4CA4-AA41-50530B7CDAF4}" srcOrd="1" destOrd="0" presId="urn:microsoft.com/office/officeart/2005/8/layout/hierarchy2"/>
    <dgm:cxn modelId="{80A992A1-F313-4FF6-9A77-B3136E692226}" type="presOf" srcId="{DCB9D102-1B9E-4B8A-9746-8C91FEE1CA0A}" destId="{5F4B3E33-9CF8-4492-96CD-21980FCA81A3}" srcOrd="0" destOrd="0" presId="urn:microsoft.com/office/officeart/2005/8/layout/hierarchy2"/>
    <dgm:cxn modelId="{40C24EA2-893D-4C26-B0F4-893B855A072E}" type="presOf" srcId="{15AB1972-B16D-4090-92F2-A1C7573F1CAB}" destId="{7CA9E08B-DE32-4404-B2F2-3F280EE2C9A9}" srcOrd="1" destOrd="0" presId="urn:microsoft.com/office/officeart/2005/8/layout/hierarchy2"/>
    <dgm:cxn modelId="{53ACB0A2-440E-4BDF-B133-604AC8171E20}" srcId="{A12B5A1B-DA28-4FEF-834E-3BC9FA512254}" destId="{0A501359-78F7-4C4B-89BE-3BBEB493CD7E}" srcOrd="2" destOrd="0" parTransId="{707F7C11-A5F9-4F71-B931-F241B8AEB5CD}" sibTransId="{9445B927-3EF9-4E61-B9B3-219CB40812C7}"/>
    <dgm:cxn modelId="{B5728FA5-FF7F-453C-809D-E2C201B64C5A}" type="presOf" srcId="{4A710457-C935-464E-B967-E1574D0E642D}" destId="{48936FFF-9ACC-4A60-ADB0-25CAD8E03080}" srcOrd="1" destOrd="0" presId="urn:microsoft.com/office/officeart/2005/8/layout/hierarchy2"/>
    <dgm:cxn modelId="{D4199EA9-7CCF-49A4-8199-4D42834AAA44}" srcId="{9D67E48B-F08B-43B4-B8CB-E9B65CE223BF}" destId="{6459EACD-C0F6-49AF-B949-7A05CD00BD9E}" srcOrd="0" destOrd="0" parTransId="{77750F92-F97C-4AC2-879F-DFD243459F27}" sibTransId="{45DF8334-4977-4788-9CB1-F033341E5D25}"/>
    <dgm:cxn modelId="{6AEB07B0-96FA-422F-A779-5F2C3C8BD7F8}" type="presOf" srcId="{3020C043-E6FB-4FD2-AB0A-02D820866C8D}" destId="{FD7BD894-BDB6-4BE7-BD9E-077036DE79DD}" srcOrd="0" destOrd="0" presId="urn:microsoft.com/office/officeart/2005/8/layout/hierarchy2"/>
    <dgm:cxn modelId="{EB41D0B9-1184-405F-9406-DC680182F92F}" type="presOf" srcId="{E61A69FF-33EB-4AE4-80B3-CD07262A5997}" destId="{34CC152F-18BB-4A0D-A766-7D50165709D2}" srcOrd="0" destOrd="0" presId="urn:microsoft.com/office/officeart/2005/8/layout/hierarchy2"/>
    <dgm:cxn modelId="{E6F8C2BA-99F8-45C1-B098-8D3D3A52A95A}" type="presOf" srcId="{A12B5A1B-DA28-4FEF-834E-3BC9FA512254}" destId="{7DA7FF05-1786-468B-B2AF-6B6A040C20D4}" srcOrd="0" destOrd="0" presId="urn:microsoft.com/office/officeart/2005/8/layout/hierarchy2"/>
    <dgm:cxn modelId="{387A6CC4-26DA-40B5-BA22-020A95B21B3D}" type="presOf" srcId="{0A501359-78F7-4C4B-89BE-3BBEB493CD7E}" destId="{C658C52D-56C8-4A00-AF0B-FDE98229F118}" srcOrd="0" destOrd="0" presId="urn:microsoft.com/office/officeart/2005/8/layout/hierarchy2"/>
    <dgm:cxn modelId="{99B5B8D1-8CFB-4180-B256-CFA0AF66C4E2}" type="presOf" srcId="{FC71D599-28FA-4BCF-BD0F-BDE935C49222}" destId="{5718BFEC-1CF2-49F3-881B-2B296AF12D52}" srcOrd="0" destOrd="0" presId="urn:microsoft.com/office/officeart/2005/8/layout/hierarchy2"/>
    <dgm:cxn modelId="{A193CAD8-2957-4A3E-A6BE-EBEFD1E2BEA2}" srcId="{B9B5371D-2652-49BA-A707-BB8FD593C6A2}" destId="{DCB9D102-1B9E-4B8A-9746-8C91FEE1CA0A}" srcOrd="2" destOrd="0" parTransId="{AC162D2E-483E-49F8-A947-F78E916CBAC1}" sibTransId="{C1672DA7-F3F7-4FBD-BA66-9CA65BAFC77F}"/>
    <dgm:cxn modelId="{E4C029E2-39B2-4DFB-86B9-032202AF1145}" type="presOf" srcId="{77750F92-F97C-4AC2-879F-DFD243459F27}" destId="{5C22AA26-18C1-4F05-BCA4-6D7A37FDB950}" srcOrd="0" destOrd="0" presId="urn:microsoft.com/office/officeart/2005/8/layout/hierarchy2"/>
    <dgm:cxn modelId="{BDC568E7-BE58-4EF6-8F4E-BDB16878D69B}" srcId="{A12B5A1B-DA28-4FEF-834E-3BC9FA512254}" destId="{FAC6E707-9BE3-408E-87B4-7C649676C8C9}" srcOrd="3" destOrd="0" parTransId="{09A76EFD-7DD8-43E7-88DE-60266F415183}" sibTransId="{440139AD-2FEB-4C20-A292-03C69348300F}"/>
    <dgm:cxn modelId="{267F54E7-1E01-40A1-B33D-9A333FF141E3}" type="presOf" srcId="{15CE7B90-ABB1-4B1F-85AD-A0B75AFF1249}" destId="{7AC27269-68E1-4766-8390-6E6523C3B862}" srcOrd="0" destOrd="0" presId="urn:microsoft.com/office/officeart/2005/8/layout/hierarchy2"/>
    <dgm:cxn modelId="{7C7DEDEC-678E-44AB-BF59-44872B4C85E7}" type="presOf" srcId="{15AB1972-B16D-4090-92F2-A1C7573F1CAB}" destId="{21F98528-4CCB-4DE3-BA57-4C1330983BC5}" srcOrd="0" destOrd="0" presId="urn:microsoft.com/office/officeart/2005/8/layout/hierarchy2"/>
    <dgm:cxn modelId="{9076D8EF-02E5-446C-9F60-708FB7278E75}" type="presOf" srcId="{53CC39EA-C626-4D64-BE21-003DFBF7A698}" destId="{46D1F42A-7616-4DB3-8438-3C000566C3D8}" srcOrd="0" destOrd="0" presId="urn:microsoft.com/office/officeart/2005/8/layout/hierarchy2"/>
    <dgm:cxn modelId="{31B0AAF0-0EC1-4666-91B9-A3145BDA9AE2}" type="presOf" srcId="{BAF3740D-D446-4863-9989-57BD1543B9B7}" destId="{2B544B87-5D72-4DC5-8768-1FF7C02D588F}" srcOrd="0" destOrd="0" presId="urn:microsoft.com/office/officeart/2005/8/layout/hierarchy2"/>
    <dgm:cxn modelId="{C4280AF8-2955-4356-A4F2-1208A90374D8}" type="presOf" srcId="{1C27D903-F55B-42B3-B1F3-DEA2AEDBCAA0}" destId="{16DBB71F-24D7-4A81-B953-D58D803A372F}" srcOrd="0" destOrd="0" presId="urn:microsoft.com/office/officeart/2005/8/layout/hierarchy2"/>
    <dgm:cxn modelId="{14B306FA-695C-4FF7-9A3F-76524FFE8B5F}" type="presOf" srcId="{FC71D599-28FA-4BCF-BD0F-BDE935C49222}" destId="{A8441A6B-019D-4443-B93F-21B6DAD200A5}" srcOrd="1" destOrd="0" presId="urn:microsoft.com/office/officeart/2005/8/layout/hierarchy2"/>
    <dgm:cxn modelId="{18C4CA97-C4C9-4ED9-961F-56A0A4776729}" type="presParOf" srcId="{46D1F42A-7616-4DB3-8438-3C000566C3D8}" destId="{8F89BB51-C321-448F-83E5-3E6344AE58FA}" srcOrd="0" destOrd="0" presId="urn:microsoft.com/office/officeart/2005/8/layout/hierarchy2"/>
    <dgm:cxn modelId="{967BA2E7-FD4E-42D0-BB04-A4AAF41E301C}" type="presParOf" srcId="{8F89BB51-C321-448F-83E5-3E6344AE58FA}" destId="{D672EE83-551E-42A4-8D10-A55482B10E21}" srcOrd="0" destOrd="0" presId="urn:microsoft.com/office/officeart/2005/8/layout/hierarchy2"/>
    <dgm:cxn modelId="{6908F704-D815-4236-95A6-706199ABE523}" type="presParOf" srcId="{8F89BB51-C321-448F-83E5-3E6344AE58FA}" destId="{49BE35E0-97FA-4DE8-9362-9549DE88C276}" srcOrd="1" destOrd="0" presId="urn:microsoft.com/office/officeart/2005/8/layout/hierarchy2"/>
    <dgm:cxn modelId="{393054BC-510D-4EDD-A8C3-4B95EC162E05}" type="presParOf" srcId="{49BE35E0-97FA-4DE8-9362-9549DE88C276}" destId="{C885DD3A-CE4E-4A84-8CBE-7815CEB97634}" srcOrd="0" destOrd="0" presId="urn:microsoft.com/office/officeart/2005/8/layout/hierarchy2"/>
    <dgm:cxn modelId="{DF327A4B-DD4C-4D51-9100-274C82987F5C}" type="presParOf" srcId="{C885DD3A-CE4E-4A84-8CBE-7815CEB97634}" destId="{50522FE7-7C29-4FBB-A41A-74802AC1B96D}" srcOrd="0" destOrd="0" presId="urn:microsoft.com/office/officeart/2005/8/layout/hierarchy2"/>
    <dgm:cxn modelId="{2A9998C3-C08D-42CE-932F-EA9FEA60E552}" type="presParOf" srcId="{49BE35E0-97FA-4DE8-9362-9549DE88C276}" destId="{B2C41A55-9743-4853-B651-32927B6D2B59}" srcOrd="1" destOrd="0" presId="urn:microsoft.com/office/officeart/2005/8/layout/hierarchy2"/>
    <dgm:cxn modelId="{28AD304A-812B-4F43-82A6-AF10BFF1044E}" type="presParOf" srcId="{B2C41A55-9743-4853-B651-32927B6D2B59}" destId="{62E11740-AB65-451A-9DF4-17AD1D870F7A}" srcOrd="0" destOrd="0" presId="urn:microsoft.com/office/officeart/2005/8/layout/hierarchy2"/>
    <dgm:cxn modelId="{42DEC7A9-7141-4DDD-94F9-39E5CE47900D}" type="presParOf" srcId="{B2C41A55-9743-4853-B651-32927B6D2B59}" destId="{69AA85BB-74E3-48CB-A702-70CF69491093}" srcOrd="1" destOrd="0" presId="urn:microsoft.com/office/officeart/2005/8/layout/hierarchy2"/>
    <dgm:cxn modelId="{4DC8CD3D-86D3-44D5-A1A3-91FBD97C910A}" type="presParOf" srcId="{49BE35E0-97FA-4DE8-9362-9549DE88C276}" destId="{18E738A4-FD24-4843-81E5-79FDAA3F87DA}" srcOrd="2" destOrd="0" presId="urn:microsoft.com/office/officeart/2005/8/layout/hierarchy2"/>
    <dgm:cxn modelId="{3170054B-0DFA-4DCD-8CA4-F48CF4562C04}" type="presParOf" srcId="{18E738A4-FD24-4843-81E5-79FDAA3F87DA}" destId="{15CE954F-59D8-449E-8A74-054745EFF857}" srcOrd="0" destOrd="0" presId="urn:microsoft.com/office/officeart/2005/8/layout/hierarchy2"/>
    <dgm:cxn modelId="{5E8BB359-31DF-4021-834C-14F847A4982D}" type="presParOf" srcId="{49BE35E0-97FA-4DE8-9362-9549DE88C276}" destId="{3064EE34-020E-4335-860C-E417A97A5EB0}" srcOrd="3" destOrd="0" presId="urn:microsoft.com/office/officeart/2005/8/layout/hierarchy2"/>
    <dgm:cxn modelId="{8CB4C73D-033D-4522-B193-C3C5EC7D47F6}" type="presParOf" srcId="{3064EE34-020E-4335-860C-E417A97A5EB0}" destId="{7DA7FF05-1786-468B-B2AF-6B6A040C20D4}" srcOrd="0" destOrd="0" presId="urn:microsoft.com/office/officeart/2005/8/layout/hierarchy2"/>
    <dgm:cxn modelId="{2E45AF63-8D7E-48CE-A2D4-58D746EC8668}" type="presParOf" srcId="{3064EE34-020E-4335-860C-E417A97A5EB0}" destId="{D49EC0D4-1148-4B7D-871D-785E66082D0E}" srcOrd="1" destOrd="0" presId="urn:microsoft.com/office/officeart/2005/8/layout/hierarchy2"/>
    <dgm:cxn modelId="{7B8676D2-DE32-48FF-82C0-7A5C285F938A}" type="presParOf" srcId="{D49EC0D4-1148-4B7D-871D-785E66082D0E}" destId="{1B359873-1933-4A54-B9CF-B4B04FDB9C90}" srcOrd="0" destOrd="0" presId="urn:microsoft.com/office/officeart/2005/8/layout/hierarchy2"/>
    <dgm:cxn modelId="{6E6E9184-8FBF-4889-8C52-8921954F9EA3}" type="presParOf" srcId="{1B359873-1933-4A54-B9CF-B4B04FDB9C90}" destId="{48936FFF-9ACC-4A60-ADB0-25CAD8E03080}" srcOrd="0" destOrd="0" presId="urn:microsoft.com/office/officeart/2005/8/layout/hierarchy2"/>
    <dgm:cxn modelId="{F11DE400-228C-4108-9FB9-95A1E5785947}" type="presParOf" srcId="{D49EC0D4-1148-4B7D-871D-785E66082D0E}" destId="{05A91106-996A-494E-8D0E-C20275F95F2A}" srcOrd="1" destOrd="0" presId="urn:microsoft.com/office/officeart/2005/8/layout/hierarchy2"/>
    <dgm:cxn modelId="{9E267E6C-CAE7-42B9-A6A8-F3C5421255FB}" type="presParOf" srcId="{05A91106-996A-494E-8D0E-C20275F95F2A}" destId="{B6D6CF14-48FF-4413-B1DC-791FE2695377}" srcOrd="0" destOrd="0" presId="urn:microsoft.com/office/officeart/2005/8/layout/hierarchy2"/>
    <dgm:cxn modelId="{D62744A7-948B-43ED-BB86-80A608878749}" type="presParOf" srcId="{05A91106-996A-494E-8D0E-C20275F95F2A}" destId="{3108C490-47BF-490A-B7C7-09265D15E69B}" srcOrd="1" destOrd="0" presId="urn:microsoft.com/office/officeart/2005/8/layout/hierarchy2"/>
    <dgm:cxn modelId="{B13FA1F3-0424-4A7A-901B-EF8FE8BEF3D7}" type="presParOf" srcId="{3108C490-47BF-490A-B7C7-09265D15E69B}" destId="{16DBB71F-24D7-4A81-B953-D58D803A372F}" srcOrd="0" destOrd="0" presId="urn:microsoft.com/office/officeart/2005/8/layout/hierarchy2"/>
    <dgm:cxn modelId="{44074175-2C6A-49B5-A140-7F8E26E9DE8F}" type="presParOf" srcId="{16DBB71F-24D7-4A81-B953-D58D803A372F}" destId="{3E8A4E2C-0754-4232-99C0-1E416F65570B}" srcOrd="0" destOrd="0" presId="urn:microsoft.com/office/officeart/2005/8/layout/hierarchy2"/>
    <dgm:cxn modelId="{4D6271AC-53D3-4CA7-A9C8-EE49A05232A1}" type="presParOf" srcId="{3108C490-47BF-490A-B7C7-09265D15E69B}" destId="{FE6B9F07-0CE5-4023-A44D-431936D588AF}" srcOrd="1" destOrd="0" presId="urn:microsoft.com/office/officeart/2005/8/layout/hierarchy2"/>
    <dgm:cxn modelId="{8FBF0967-FF5D-404A-8334-57D7802F552F}" type="presParOf" srcId="{FE6B9F07-0CE5-4023-A44D-431936D588AF}" destId="{3931EAFE-71B3-4F9B-A0A2-E47139999F1A}" srcOrd="0" destOrd="0" presId="urn:microsoft.com/office/officeart/2005/8/layout/hierarchy2"/>
    <dgm:cxn modelId="{F2C0360F-DF1C-4463-9DDC-0563FE24FF2E}" type="presParOf" srcId="{FE6B9F07-0CE5-4023-A44D-431936D588AF}" destId="{25B6C8E6-22C5-428A-BB86-11464F1FB294}" srcOrd="1" destOrd="0" presId="urn:microsoft.com/office/officeart/2005/8/layout/hierarchy2"/>
    <dgm:cxn modelId="{7D8F2152-F582-471F-A165-515281C58549}" type="presParOf" srcId="{D49EC0D4-1148-4B7D-871D-785E66082D0E}" destId="{5718BFEC-1CF2-49F3-881B-2B296AF12D52}" srcOrd="2" destOrd="0" presId="urn:microsoft.com/office/officeart/2005/8/layout/hierarchy2"/>
    <dgm:cxn modelId="{C286BA05-F9B6-4FAC-B831-6BB06DFEDA30}" type="presParOf" srcId="{5718BFEC-1CF2-49F3-881B-2B296AF12D52}" destId="{A8441A6B-019D-4443-B93F-21B6DAD200A5}" srcOrd="0" destOrd="0" presId="urn:microsoft.com/office/officeart/2005/8/layout/hierarchy2"/>
    <dgm:cxn modelId="{D75CB1E3-ECEF-43D9-B64E-7F914B6A6F2F}" type="presParOf" srcId="{D49EC0D4-1148-4B7D-871D-785E66082D0E}" destId="{DC230005-31D3-4E7C-92F9-504ECE08C544}" srcOrd="3" destOrd="0" presId="urn:microsoft.com/office/officeart/2005/8/layout/hierarchy2"/>
    <dgm:cxn modelId="{A1FF4DCA-0F83-4345-908C-79498A66E462}" type="presParOf" srcId="{DC230005-31D3-4E7C-92F9-504ECE08C544}" destId="{77EC80D7-7DDF-46FF-B3F2-6B3F11768601}" srcOrd="0" destOrd="0" presId="urn:microsoft.com/office/officeart/2005/8/layout/hierarchy2"/>
    <dgm:cxn modelId="{F8324FBE-C678-4B02-88BF-58D1B5ECD737}" type="presParOf" srcId="{DC230005-31D3-4E7C-92F9-504ECE08C544}" destId="{B1A41A0F-2E11-4C53-8376-BB6844BA92EC}" srcOrd="1" destOrd="0" presId="urn:microsoft.com/office/officeart/2005/8/layout/hierarchy2"/>
    <dgm:cxn modelId="{A6D82CFD-DB29-463E-90EF-256A0B2F8FC2}" type="presParOf" srcId="{B1A41A0F-2E11-4C53-8376-BB6844BA92EC}" destId="{5C22AA26-18C1-4F05-BCA4-6D7A37FDB950}" srcOrd="0" destOrd="0" presId="urn:microsoft.com/office/officeart/2005/8/layout/hierarchy2"/>
    <dgm:cxn modelId="{C4421598-1813-423E-AC96-CE5C9A289590}" type="presParOf" srcId="{5C22AA26-18C1-4F05-BCA4-6D7A37FDB950}" destId="{9654DDB8-E151-45A4-8EB3-C8D442BA8123}" srcOrd="0" destOrd="0" presId="urn:microsoft.com/office/officeart/2005/8/layout/hierarchy2"/>
    <dgm:cxn modelId="{B4B0A8C0-3B58-48C4-9796-CC3D8C9A309F}" type="presParOf" srcId="{B1A41A0F-2E11-4C53-8376-BB6844BA92EC}" destId="{0CD16D15-0C79-4BD8-93F6-6C6467E057C6}" srcOrd="1" destOrd="0" presId="urn:microsoft.com/office/officeart/2005/8/layout/hierarchy2"/>
    <dgm:cxn modelId="{66444E84-CF03-4A6C-B297-7C915453DDE6}" type="presParOf" srcId="{0CD16D15-0C79-4BD8-93F6-6C6467E057C6}" destId="{D11A2BE6-6312-47DD-88F6-2E5F7F1BFE79}" srcOrd="0" destOrd="0" presId="urn:microsoft.com/office/officeart/2005/8/layout/hierarchy2"/>
    <dgm:cxn modelId="{4083AD8D-90CB-4791-A9BC-B819AB07537F}" type="presParOf" srcId="{0CD16D15-0C79-4BD8-93F6-6C6467E057C6}" destId="{CFBBB5B8-E989-4E5F-9CC5-76D8C23FA9CE}" srcOrd="1" destOrd="0" presId="urn:microsoft.com/office/officeart/2005/8/layout/hierarchy2"/>
    <dgm:cxn modelId="{05FE22B2-2FA0-4E4C-AA1A-9DCA5C42DCCD}" type="presParOf" srcId="{D49EC0D4-1148-4B7D-871D-785E66082D0E}" destId="{C44BB569-0054-4829-9588-695FD8E4F1DE}" srcOrd="4" destOrd="0" presId="urn:microsoft.com/office/officeart/2005/8/layout/hierarchy2"/>
    <dgm:cxn modelId="{4BAEEDFD-1AA7-4BD9-9944-F6546EBE8446}" type="presParOf" srcId="{C44BB569-0054-4829-9588-695FD8E4F1DE}" destId="{1A1DB499-C3BF-428C-AD60-B94B0AE6399E}" srcOrd="0" destOrd="0" presId="urn:microsoft.com/office/officeart/2005/8/layout/hierarchy2"/>
    <dgm:cxn modelId="{7F317718-3990-4CA2-8551-4FD77CFB7431}" type="presParOf" srcId="{D49EC0D4-1148-4B7D-871D-785E66082D0E}" destId="{2899DD65-D766-43FC-B243-B60ECE85A443}" srcOrd="5" destOrd="0" presId="urn:microsoft.com/office/officeart/2005/8/layout/hierarchy2"/>
    <dgm:cxn modelId="{876C64FB-B936-4621-AFF6-68142F0FA259}" type="presParOf" srcId="{2899DD65-D766-43FC-B243-B60ECE85A443}" destId="{C658C52D-56C8-4A00-AF0B-FDE98229F118}" srcOrd="0" destOrd="0" presId="urn:microsoft.com/office/officeart/2005/8/layout/hierarchy2"/>
    <dgm:cxn modelId="{DF891C91-2DDF-4E93-87E2-CA3DD43F55E9}" type="presParOf" srcId="{2899DD65-D766-43FC-B243-B60ECE85A443}" destId="{CBE2E3A9-A505-4203-A24E-89F856503AA5}" srcOrd="1" destOrd="0" presId="urn:microsoft.com/office/officeart/2005/8/layout/hierarchy2"/>
    <dgm:cxn modelId="{5B21FC7E-E727-442D-AAF1-F36BE37E577D}" type="presParOf" srcId="{CBE2E3A9-A505-4203-A24E-89F856503AA5}" destId="{FD7BD894-BDB6-4BE7-BD9E-077036DE79DD}" srcOrd="0" destOrd="0" presId="urn:microsoft.com/office/officeart/2005/8/layout/hierarchy2"/>
    <dgm:cxn modelId="{F86DE32A-DBCC-4F71-82F9-13CA843CF1A2}" type="presParOf" srcId="{FD7BD894-BDB6-4BE7-BD9E-077036DE79DD}" destId="{A7DE24E9-A88B-4ECF-95CB-FE434D418867}" srcOrd="0" destOrd="0" presId="urn:microsoft.com/office/officeart/2005/8/layout/hierarchy2"/>
    <dgm:cxn modelId="{E4062F68-1C5D-43F1-8E19-CFACB7BCDEAD}" type="presParOf" srcId="{CBE2E3A9-A505-4203-A24E-89F856503AA5}" destId="{D3C0CD9C-E536-405A-945A-218527A729D8}" srcOrd="1" destOrd="0" presId="urn:microsoft.com/office/officeart/2005/8/layout/hierarchy2"/>
    <dgm:cxn modelId="{F77E0EB1-8286-4D3A-A68F-0CAA0C59F8D2}" type="presParOf" srcId="{D3C0CD9C-E536-405A-945A-218527A729D8}" destId="{808A698C-3575-4F62-AEE3-745F2DC99387}" srcOrd="0" destOrd="0" presId="urn:microsoft.com/office/officeart/2005/8/layout/hierarchy2"/>
    <dgm:cxn modelId="{23F91B4E-72F5-42E8-AEE4-7BE9F3925455}" type="presParOf" srcId="{D3C0CD9C-E536-405A-945A-218527A729D8}" destId="{63BB2435-DDE1-4FA8-A381-842B5D2BA246}" srcOrd="1" destOrd="0" presId="urn:microsoft.com/office/officeart/2005/8/layout/hierarchy2"/>
    <dgm:cxn modelId="{104CAABD-2D09-4E58-B25D-561C8ECE747B}" type="presParOf" srcId="{D49EC0D4-1148-4B7D-871D-785E66082D0E}" destId="{EB33CE57-E05C-4E8D-A2B2-809BD779AFEA}" srcOrd="6" destOrd="0" presId="urn:microsoft.com/office/officeart/2005/8/layout/hierarchy2"/>
    <dgm:cxn modelId="{4B8D6F07-A465-49AF-8DF5-91CEE9AC0A2C}" type="presParOf" srcId="{EB33CE57-E05C-4E8D-A2B2-809BD779AFEA}" destId="{EC57EC66-0D50-4CA4-AA41-50530B7CDAF4}" srcOrd="0" destOrd="0" presId="urn:microsoft.com/office/officeart/2005/8/layout/hierarchy2"/>
    <dgm:cxn modelId="{832B0980-0432-4FF4-A03F-F265FD50EA9C}" type="presParOf" srcId="{D49EC0D4-1148-4B7D-871D-785E66082D0E}" destId="{410CA626-9771-4B33-90A7-6586945C8EEB}" srcOrd="7" destOrd="0" presId="urn:microsoft.com/office/officeart/2005/8/layout/hierarchy2"/>
    <dgm:cxn modelId="{856EEB56-38A2-465A-89BA-171B9CC24240}" type="presParOf" srcId="{410CA626-9771-4B33-90A7-6586945C8EEB}" destId="{3B2C5812-0905-4F76-87BA-9FAB4BF6230B}" srcOrd="0" destOrd="0" presId="urn:microsoft.com/office/officeart/2005/8/layout/hierarchy2"/>
    <dgm:cxn modelId="{2E374FF8-4E85-4410-8B1D-4E54EAD31B7C}" type="presParOf" srcId="{410CA626-9771-4B33-90A7-6586945C8EEB}" destId="{CD140B5D-756C-4CFB-813F-1B29E2F6AAF3}" srcOrd="1" destOrd="0" presId="urn:microsoft.com/office/officeart/2005/8/layout/hierarchy2"/>
    <dgm:cxn modelId="{31E6AC91-EFB2-4656-A33D-F21D70B48B38}" type="presParOf" srcId="{CD140B5D-756C-4CFB-813F-1B29E2F6AAF3}" destId="{21F98528-4CCB-4DE3-BA57-4C1330983BC5}" srcOrd="0" destOrd="0" presId="urn:microsoft.com/office/officeart/2005/8/layout/hierarchy2"/>
    <dgm:cxn modelId="{580FCAEE-0C6D-460A-96D6-44D8F90E90F8}" type="presParOf" srcId="{21F98528-4CCB-4DE3-BA57-4C1330983BC5}" destId="{7CA9E08B-DE32-4404-B2F2-3F280EE2C9A9}" srcOrd="0" destOrd="0" presId="urn:microsoft.com/office/officeart/2005/8/layout/hierarchy2"/>
    <dgm:cxn modelId="{8DFFACB3-0A69-4122-982D-6DDD95D75F55}" type="presParOf" srcId="{CD140B5D-756C-4CFB-813F-1B29E2F6AAF3}" destId="{A9D77527-9C5F-4001-9513-D9470C67BE9F}" srcOrd="1" destOrd="0" presId="urn:microsoft.com/office/officeart/2005/8/layout/hierarchy2"/>
    <dgm:cxn modelId="{7E7E034C-3E4C-4174-A4AA-8879061E4F3F}" type="presParOf" srcId="{A9D77527-9C5F-4001-9513-D9470C67BE9F}" destId="{FB3B592C-F3B2-47B6-8D10-2703F57052C0}" srcOrd="0" destOrd="0" presId="urn:microsoft.com/office/officeart/2005/8/layout/hierarchy2"/>
    <dgm:cxn modelId="{DC0DF6CF-128C-4BDC-9369-0BE41DD4A2C1}" type="presParOf" srcId="{A9D77527-9C5F-4001-9513-D9470C67BE9F}" destId="{CE4817B7-7844-4468-BCAE-B0A1DB805F27}" srcOrd="1" destOrd="0" presId="urn:microsoft.com/office/officeart/2005/8/layout/hierarchy2"/>
    <dgm:cxn modelId="{C90D256E-3E4C-4785-A80B-035A273A0312}" type="presParOf" srcId="{D49EC0D4-1148-4B7D-871D-785E66082D0E}" destId="{2B544B87-5D72-4DC5-8768-1FF7C02D588F}" srcOrd="8" destOrd="0" presId="urn:microsoft.com/office/officeart/2005/8/layout/hierarchy2"/>
    <dgm:cxn modelId="{45F5D28F-20CD-4BAD-B8AB-A7835BBC2C20}" type="presParOf" srcId="{2B544B87-5D72-4DC5-8768-1FF7C02D588F}" destId="{02114FC4-AA72-426F-AA9D-0E046BD4689E}" srcOrd="0" destOrd="0" presId="urn:microsoft.com/office/officeart/2005/8/layout/hierarchy2"/>
    <dgm:cxn modelId="{D10D3902-1253-4D0B-B81B-5FA774618DFB}" type="presParOf" srcId="{D49EC0D4-1148-4B7D-871D-785E66082D0E}" destId="{24758D15-94DE-4DBF-8827-ACD50EE9A622}" srcOrd="9" destOrd="0" presId="urn:microsoft.com/office/officeart/2005/8/layout/hierarchy2"/>
    <dgm:cxn modelId="{29C84904-551D-418B-90F9-70FD4FBC1693}" type="presParOf" srcId="{24758D15-94DE-4DBF-8827-ACD50EE9A622}" destId="{A54224BD-2704-4E89-9C65-86FF7928EA00}" srcOrd="0" destOrd="0" presId="urn:microsoft.com/office/officeart/2005/8/layout/hierarchy2"/>
    <dgm:cxn modelId="{1C7FB960-3D88-4D73-B66A-C37EF616CB12}" type="presParOf" srcId="{24758D15-94DE-4DBF-8827-ACD50EE9A622}" destId="{6503248E-4CE3-454A-AABE-0BBF5438EAD7}" srcOrd="1" destOrd="0" presId="urn:microsoft.com/office/officeart/2005/8/layout/hierarchy2"/>
    <dgm:cxn modelId="{82F1B444-E16E-46B6-8BCD-790EB0F7D2C7}" type="presParOf" srcId="{6503248E-4CE3-454A-AABE-0BBF5438EAD7}" destId="{ADA260DA-808E-44AC-8C13-37A8844494CC}" srcOrd="0" destOrd="0" presId="urn:microsoft.com/office/officeart/2005/8/layout/hierarchy2"/>
    <dgm:cxn modelId="{6F02D9FD-859E-4A47-B37B-FC84ABE0D3B8}" type="presParOf" srcId="{ADA260DA-808E-44AC-8C13-37A8844494CC}" destId="{46A828F1-D8AF-4837-971C-17A8E3FAAC26}" srcOrd="0" destOrd="0" presId="urn:microsoft.com/office/officeart/2005/8/layout/hierarchy2"/>
    <dgm:cxn modelId="{E2B0F305-16A9-4136-83D6-3A7A60FD65E8}" type="presParOf" srcId="{6503248E-4CE3-454A-AABE-0BBF5438EAD7}" destId="{E4258A4F-B059-45EA-8F82-37FCA2471ECC}" srcOrd="1" destOrd="0" presId="urn:microsoft.com/office/officeart/2005/8/layout/hierarchy2"/>
    <dgm:cxn modelId="{46BCB480-932F-4AE0-A0CD-D483DB8AA058}" type="presParOf" srcId="{E4258A4F-B059-45EA-8F82-37FCA2471ECC}" destId="{2FFA864C-94BD-4586-8760-DAB1ED095496}" srcOrd="0" destOrd="0" presId="urn:microsoft.com/office/officeart/2005/8/layout/hierarchy2"/>
    <dgm:cxn modelId="{56233D78-FC0C-4938-9897-D74FDF6D7D82}" type="presParOf" srcId="{E4258A4F-B059-45EA-8F82-37FCA2471ECC}" destId="{43366066-A4E3-4271-B059-173226CAC343}" srcOrd="1" destOrd="0" presId="urn:microsoft.com/office/officeart/2005/8/layout/hierarchy2"/>
    <dgm:cxn modelId="{78050FEF-9A04-41DD-85FC-7DDCC0988607}" type="presParOf" srcId="{49BE35E0-97FA-4DE8-9362-9549DE88C276}" destId="{8C5382D7-30F6-47D5-81B6-79C0C5ABE9BE}" srcOrd="4" destOrd="0" presId="urn:microsoft.com/office/officeart/2005/8/layout/hierarchy2"/>
    <dgm:cxn modelId="{974DCA04-2AF5-4799-BA49-C5374920765B}" type="presParOf" srcId="{8C5382D7-30F6-47D5-81B6-79C0C5ABE9BE}" destId="{A9574677-DA77-4A54-8F35-359E2855ED65}" srcOrd="0" destOrd="0" presId="urn:microsoft.com/office/officeart/2005/8/layout/hierarchy2"/>
    <dgm:cxn modelId="{B63EC252-4604-476E-8C8C-DBB133B7DB81}" type="presParOf" srcId="{49BE35E0-97FA-4DE8-9362-9549DE88C276}" destId="{DC4BEB73-0AB0-4400-8C3E-0B9E0CFAFADF}" srcOrd="5" destOrd="0" presId="urn:microsoft.com/office/officeart/2005/8/layout/hierarchy2"/>
    <dgm:cxn modelId="{C6D9DF0A-BD5D-4BB8-89C8-AAA47030F954}" type="presParOf" srcId="{DC4BEB73-0AB0-4400-8C3E-0B9E0CFAFADF}" destId="{5F4B3E33-9CF8-4492-96CD-21980FCA81A3}" srcOrd="0" destOrd="0" presId="urn:microsoft.com/office/officeart/2005/8/layout/hierarchy2"/>
    <dgm:cxn modelId="{BF6E734C-E15A-4EFD-A0CA-1984DDE77B5E}" type="presParOf" srcId="{DC4BEB73-0AB0-4400-8C3E-0B9E0CFAFADF}" destId="{78DE1627-1380-4855-AFDC-83800A63DBB2}" srcOrd="1" destOrd="0" presId="urn:microsoft.com/office/officeart/2005/8/layout/hierarchy2"/>
    <dgm:cxn modelId="{B3ADA099-F7B7-4513-A211-C57BB3661184}" type="presParOf" srcId="{49BE35E0-97FA-4DE8-9362-9549DE88C276}" destId="{7AC27269-68E1-4766-8390-6E6523C3B862}" srcOrd="6" destOrd="0" presId="urn:microsoft.com/office/officeart/2005/8/layout/hierarchy2"/>
    <dgm:cxn modelId="{B7A7AC58-6976-4DA1-9E51-7E575129B50E}" type="presParOf" srcId="{7AC27269-68E1-4766-8390-6E6523C3B862}" destId="{86BBC049-3B94-466B-BB84-5F05C2163F04}" srcOrd="0" destOrd="0" presId="urn:microsoft.com/office/officeart/2005/8/layout/hierarchy2"/>
    <dgm:cxn modelId="{13D6F4C6-813D-422C-BF4D-D9B8EDFA34C1}" type="presParOf" srcId="{49BE35E0-97FA-4DE8-9362-9549DE88C276}" destId="{83BCBDB8-9F26-4DCE-B419-1A35CFD149B9}" srcOrd="7" destOrd="0" presId="urn:microsoft.com/office/officeart/2005/8/layout/hierarchy2"/>
    <dgm:cxn modelId="{5571FD33-68E9-4954-BF20-3EC83007B149}" type="presParOf" srcId="{83BCBDB8-9F26-4DCE-B419-1A35CFD149B9}" destId="{34CC152F-18BB-4A0D-A766-7D50165709D2}" srcOrd="0" destOrd="0" presId="urn:microsoft.com/office/officeart/2005/8/layout/hierarchy2"/>
    <dgm:cxn modelId="{4D25A2E1-7B59-4A37-BCFA-1EED2CFAD30C}" type="presParOf" srcId="{83BCBDB8-9F26-4DCE-B419-1A35CFD149B9}" destId="{108824D4-B1EF-4BBE-9F9E-E1A37C4284A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EF273-C491-41AE-9E88-310B90991188}">
      <dsp:nvSpPr>
        <dsp:cNvPr id="0" name=""/>
        <dsp:cNvSpPr/>
      </dsp:nvSpPr>
      <dsp:spPr>
        <a:xfrm rot="16200000">
          <a:off x="-961033" y="961033"/>
          <a:ext cx="4525963" cy="2603896"/>
        </a:xfrm>
        <a:prstGeom prst="flowChartManualOperation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b="0" kern="1200" dirty="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Gymnasie?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b="0" kern="1200" dirty="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 </a:t>
          </a:r>
          <a:r>
            <a:rPr lang="da-DK" sz="1800" b="0" kern="1200" dirty="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STX/HHX/HTX/HF</a:t>
          </a:r>
        </a:p>
      </dsp:txBody>
      <dsp:txXfrm rot="5400000">
        <a:off x="0" y="905193"/>
        <a:ext cx="2603896" cy="2715577"/>
      </dsp:txXfrm>
    </dsp:sp>
    <dsp:sp modelId="{D760AD74-A52B-46E4-8C2B-6D67D5FE1913}">
      <dsp:nvSpPr>
        <dsp:cNvPr id="0" name=""/>
        <dsp:cNvSpPr/>
      </dsp:nvSpPr>
      <dsp:spPr>
        <a:xfrm rot="16200000">
          <a:off x="1842092" y="961033"/>
          <a:ext cx="4525963" cy="2603896"/>
        </a:xfrm>
        <a:prstGeom prst="flowChartManualOperation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b="0" i="0" kern="1200" dirty="0" err="1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Erhvervs-uddannelse</a:t>
          </a:r>
          <a:r>
            <a:rPr lang="da-DK" sz="2400" b="0" i="0" kern="1200" dirty="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? EUD/EUX</a:t>
          </a:r>
        </a:p>
      </dsp:txBody>
      <dsp:txXfrm rot="5400000">
        <a:off x="2803125" y="905193"/>
        <a:ext cx="2603896" cy="2715577"/>
      </dsp:txXfrm>
    </dsp:sp>
    <dsp:sp modelId="{0AB12F40-5D9D-40DE-978B-9DBD5EA51AD0}">
      <dsp:nvSpPr>
        <dsp:cNvPr id="0" name=""/>
        <dsp:cNvSpPr/>
      </dsp:nvSpPr>
      <dsp:spPr>
        <a:xfrm rot="16200000">
          <a:off x="4651007" y="951307"/>
          <a:ext cx="4525963" cy="2623347"/>
        </a:xfrm>
        <a:prstGeom prst="flowChartManualOperation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b="0" kern="1200" dirty="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Forberedende grunduddannelse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b="0" kern="1200" dirty="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FGU</a:t>
          </a:r>
        </a:p>
      </dsp:txBody>
      <dsp:txXfrm rot="5400000">
        <a:off x="5602315" y="905192"/>
        <a:ext cx="2623347" cy="2715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16D38-75A8-49A7-920F-72E0E3CF9BBB}">
      <dsp:nvSpPr>
        <dsp:cNvPr id="0" name=""/>
        <dsp:cNvSpPr/>
      </dsp:nvSpPr>
      <dsp:spPr>
        <a:xfrm>
          <a:off x="0" y="3954"/>
          <a:ext cx="3898776" cy="364929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  Gymnasie</a:t>
          </a:r>
        </a:p>
      </dsp:txBody>
      <dsp:txXfrm>
        <a:off x="17814" y="21768"/>
        <a:ext cx="3863148" cy="329301"/>
      </dsp:txXfrm>
    </dsp:sp>
    <dsp:sp modelId="{EDEE3C2C-8B72-4C07-A24A-0BCD4C34E25E}">
      <dsp:nvSpPr>
        <dsp:cNvPr id="0" name=""/>
        <dsp:cNvSpPr/>
      </dsp:nvSpPr>
      <dsp:spPr>
        <a:xfrm>
          <a:off x="0" y="368883"/>
          <a:ext cx="3898776" cy="941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8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1800" b="0" kern="1200" dirty="0">
              <a:solidFill>
                <a:sysClr val="windowText" lastClr="000000">
                  <a:lumMod val="95000"/>
                  <a:lumOff val="500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STX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1800" b="0" kern="1200" dirty="0">
              <a:solidFill>
                <a:sysClr val="windowText" lastClr="000000">
                  <a:lumMod val="95000"/>
                  <a:lumOff val="500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HHX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1800" b="0" kern="1200" dirty="0">
              <a:solidFill>
                <a:sysClr val="windowText" lastClr="000000">
                  <a:lumMod val="95000"/>
                  <a:lumOff val="500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HTX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1800" b="0" kern="1200" dirty="0">
              <a:solidFill>
                <a:sysClr val="windowText" lastClr="000000">
                  <a:lumMod val="95000"/>
                  <a:lumOff val="500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HF</a:t>
          </a:r>
        </a:p>
      </dsp:txBody>
      <dsp:txXfrm>
        <a:off x="0" y="368883"/>
        <a:ext cx="3898776" cy="941293"/>
      </dsp:txXfrm>
    </dsp:sp>
    <dsp:sp modelId="{B6F8A391-48AE-4C57-84F3-A857E9425B2A}">
      <dsp:nvSpPr>
        <dsp:cNvPr id="0" name=""/>
        <dsp:cNvSpPr/>
      </dsp:nvSpPr>
      <dsp:spPr>
        <a:xfrm>
          <a:off x="0" y="1940571"/>
          <a:ext cx="3898776" cy="364929"/>
        </a:xfrm>
        <a:prstGeom prst="round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Erhvervsuddannelse    </a:t>
          </a:r>
          <a:r>
            <a:rPr lang="da-DK" sz="2000" b="1" kern="1200" dirty="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EUD</a:t>
          </a:r>
          <a:r>
            <a:rPr lang="da-DK" sz="1800" b="1" kern="1200" dirty="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 eller </a:t>
          </a:r>
          <a:r>
            <a:rPr lang="da-DK" sz="2000" b="1" kern="1200" dirty="0">
              <a:solidFill>
                <a:srgbClr val="C0504D">
                  <a:lumMod val="75000"/>
                </a:srgbClr>
              </a:solidFill>
              <a:latin typeface="Candara" panose="020E0502030303020204" pitchFamily="34" charset="0"/>
              <a:ea typeface="+mn-ea"/>
              <a:cs typeface="+mn-cs"/>
            </a:rPr>
            <a:t>EUX</a:t>
          </a:r>
          <a:endParaRPr lang="da-DK" sz="2000" kern="1200" dirty="0">
            <a:solidFill>
              <a:srgbClr val="C0504D">
                <a:lumMod val="75000"/>
              </a:srgbClr>
            </a:solidFill>
            <a:latin typeface="Candara" panose="020E0502030303020204" pitchFamily="34" charset="0"/>
            <a:ea typeface="+mn-ea"/>
            <a:cs typeface="+mn-cs"/>
          </a:endParaRPr>
        </a:p>
      </dsp:txBody>
      <dsp:txXfrm>
        <a:off x="17814" y="1958385"/>
        <a:ext cx="3863148" cy="329301"/>
      </dsp:txXfrm>
    </dsp:sp>
    <dsp:sp modelId="{DFDE750D-482C-4AAC-86BB-DEA8E43567EA}">
      <dsp:nvSpPr>
        <dsp:cNvPr id="0" name=""/>
        <dsp:cNvSpPr/>
      </dsp:nvSpPr>
      <dsp:spPr>
        <a:xfrm>
          <a:off x="0" y="1675106"/>
          <a:ext cx="3898776" cy="2105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8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da-DK" sz="1800" b="0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da-DK" sz="1800" b="0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1800" b="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Omsorg, sundhed og pædagogik</a:t>
          </a:r>
          <a:br>
            <a:rPr lang="da-DK" sz="1800" b="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</a:br>
          <a:r>
            <a:rPr lang="da-DK" sz="1400" b="0" i="1" kern="1200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  <a:ea typeface="+mn-ea"/>
              <a:cs typeface="+mn-cs"/>
            </a:rPr>
            <a:t>SOSU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1800" b="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Kontor, handel og forretningsservice</a:t>
          </a:r>
          <a:br>
            <a:rPr lang="da-DK" sz="1800" b="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</a:br>
          <a:r>
            <a:rPr lang="da-DK" sz="1600" b="0" i="1" kern="1200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  <a:ea typeface="+mn-ea"/>
              <a:cs typeface="+mn-cs"/>
            </a:rPr>
            <a:t>Tietgen Business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1800" b="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Fødevarer, jordbrug og oplevelser</a:t>
          </a:r>
          <a:br>
            <a:rPr lang="da-DK" sz="1800" b="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</a:br>
          <a:r>
            <a:rPr lang="da-DK" sz="1600" b="0" i="1" kern="1200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  <a:ea typeface="+mn-ea"/>
              <a:cs typeface="+mn-cs"/>
            </a:rPr>
            <a:t>KOLD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1800" b="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Teknologi, byggeri og transport</a:t>
          </a:r>
          <a:br>
            <a:rPr lang="da-DK" sz="1800" b="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</a:br>
          <a:r>
            <a:rPr lang="da-DK" sz="1600" b="0" i="1" kern="1200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  <a:ea typeface="+mn-ea"/>
              <a:cs typeface="+mn-cs"/>
            </a:rPr>
            <a:t>SDE</a:t>
          </a:r>
        </a:p>
      </dsp:txBody>
      <dsp:txXfrm>
        <a:off x="0" y="1675106"/>
        <a:ext cx="3898776" cy="2105945"/>
      </dsp:txXfrm>
    </dsp:sp>
    <dsp:sp modelId="{A2ACB3F8-8BA4-44E3-99FD-15D7CFC4B58B}">
      <dsp:nvSpPr>
        <dsp:cNvPr id="0" name=""/>
        <dsp:cNvSpPr/>
      </dsp:nvSpPr>
      <dsp:spPr>
        <a:xfrm>
          <a:off x="0" y="3781051"/>
          <a:ext cx="3898776" cy="364929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000" b="0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sp:txBody>
      <dsp:txXfrm>
        <a:off x="17814" y="3798865"/>
        <a:ext cx="3863148" cy="329301"/>
      </dsp:txXfrm>
    </dsp:sp>
    <dsp:sp modelId="{F9A740F6-159E-4B9D-82A8-11931FE80164}">
      <dsp:nvSpPr>
        <dsp:cNvPr id="0" name=""/>
        <dsp:cNvSpPr/>
      </dsp:nvSpPr>
      <dsp:spPr>
        <a:xfrm>
          <a:off x="0" y="4157079"/>
          <a:ext cx="3898776" cy="3649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sp:txBody>
      <dsp:txXfrm>
        <a:off x="0" y="4157079"/>
        <a:ext cx="3898776" cy="3649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904C3-E9CF-4A66-8368-27B6F02EB343}">
      <dsp:nvSpPr>
        <dsp:cNvPr id="0" name=""/>
        <dsp:cNvSpPr/>
      </dsp:nvSpPr>
      <dsp:spPr>
        <a:xfrm>
          <a:off x="0" y="0"/>
          <a:ext cx="3822576" cy="617760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Videreuddannelse (KVU, MVU, LVU)</a:t>
          </a:r>
        </a:p>
      </dsp:txBody>
      <dsp:txXfrm>
        <a:off x="30157" y="30157"/>
        <a:ext cx="3762262" cy="557446"/>
      </dsp:txXfrm>
    </dsp:sp>
    <dsp:sp modelId="{0A8BF4F5-49C3-4EB5-9AE7-27CD45CA68E6}">
      <dsp:nvSpPr>
        <dsp:cNvPr id="0" name=""/>
        <dsp:cNvSpPr/>
      </dsp:nvSpPr>
      <dsp:spPr>
        <a:xfrm>
          <a:off x="0" y="626533"/>
          <a:ext cx="3822576" cy="939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36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Teori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da-DK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da-DK" sz="9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da-DK" sz="9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da-DK" sz="9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sp:txBody>
      <dsp:txXfrm>
        <a:off x="0" y="626533"/>
        <a:ext cx="3822576" cy="939262"/>
      </dsp:txXfrm>
    </dsp:sp>
    <dsp:sp modelId="{D87EF9AF-3F46-4A86-A94F-C51BA6E47958}">
      <dsp:nvSpPr>
        <dsp:cNvPr id="0" name=""/>
        <dsp:cNvSpPr/>
      </dsp:nvSpPr>
      <dsp:spPr>
        <a:xfrm>
          <a:off x="0" y="1821348"/>
          <a:ext cx="3822576" cy="617760"/>
        </a:xfrm>
        <a:prstGeom prst="round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Over 100 erhvervsuddannelser!</a:t>
          </a:r>
        </a:p>
      </dsp:txBody>
      <dsp:txXfrm>
        <a:off x="30157" y="1851505"/>
        <a:ext cx="3762262" cy="557446"/>
      </dsp:txXfrm>
    </dsp:sp>
    <dsp:sp modelId="{0BCCD90F-F478-4F6C-BEAF-E41EEF56395F}">
      <dsp:nvSpPr>
        <dsp:cNvPr id="0" name=""/>
        <dsp:cNvSpPr/>
      </dsp:nvSpPr>
      <dsp:spPr>
        <a:xfrm>
          <a:off x="0" y="2183555"/>
          <a:ext cx="3822576" cy="211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36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da-DK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da-DK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Praktik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da-DK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da-DK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da-DK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da-DK" sz="9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da-DK" sz="9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da-DK" sz="9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da-DK" sz="9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sp:txBody>
      <dsp:txXfrm>
        <a:off x="0" y="2183555"/>
        <a:ext cx="3822576" cy="21176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2EE83-551E-42A4-8D10-A55482B10E21}">
      <dsp:nvSpPr>
        <dsp:cNvPr id="0" name=""/>
        <dsp:cNvSpPr/>
      </dsp:nvSpPr>
      <dsp:spPr>
        <a:xfrm>
          <a:off x="419275" y="2667313"/>
          <a:ext cx="1193100" cy="9078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1" kern="1200" dirty="0" err="1">
              <a:latin typeface="Candara" panose="020E0502030303020204" pitchFamily="34" charset="0"/>
            </a:rPr>
            <a:t>Erhvervs-uddannelser</a:t>
          </a:r>
          <a:endParaRPr lang="da-DK" sz="1600" b="1" kern="1200" dirty="0">
            <a:latin typeface="Candara" panose="020E0502030303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1" kern="1200" dirty="0">
              <a:latin typeface="Candara" panose="020E0502030303020204" pitchFamily="34" charset="0"/>
            </a:rPr>
            <a:t>EUD/EUX</a:t>
          </a:r>
        </a:p>
      </dsp:txBody>
      <dsp:txXfrm>
        <a:off x="445864" y="2693902"/>
        <a:ext cx="1139922" cy="854636"/>
      </dsp:txXfrm>
    </dsp:sp>
    <dsp:sp modelId="{C885DD3A-CE4E-4A84-8CBE-7815CEB97634}">
      <dsp:nvSpPr>
        <dsp:cNvPr id="0" name=""/>
        <dsp:cNvSpPr/>
      </dsp:nvSpPr>
      <dsp:spPr>
        <a:xfrm rot="16800326">
          <a:off x="1084561" y="2479995"/>
          <a:ext cx="1277602" cy="24278"/>
        </a:xfrm>
        <a:custGeom>
          <a:avLst/>
          <a:gdLst/>
          <a:ahLst/>
          <a:cxnLst/>
          <a:rect l="0" t="0" r="0" b="0"/>
          <a:pathLst>
            <a:path>
              <a:moveTo>
                <a:pt x="0" y="12139"/>
              </a:moveTo>
              <a:lnTo>
                <a:pt x="1277602" y="1213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>
            <a:latin typeface="Candara" panose="020E0502030303020204" pitchFamily="34" charset="0"/>
          </a:endParaRPr>
        </a:p>
      </dsp:txBody>
      <dsp:txXfrm>
        <a:off x="1691422" y="2460194"/>
        <a:ext cx="63880" cy="63880"/>
      </dsp:txXfrm>
    </dsp:sp>
    <dsp:sp modelId="{62E11740-AB65-451A-9DF4-17AD1D870F7A}">
      <dsp:nvSpPr>
        <dsp:cNvPr id="0" name=""/>
        <dsp:cNvSpPr/>
      </dsp:nvSpPr>
      <dsp:spPr>
        <a:xfrm>
          <a:off x="1834348" y="1508549"/>
          <a:ext cx="1417994" cy="70899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i="1" kern="1200" dirty="0">
              <a:latin typeface="Candara" panose="020E0502030303020204" pitchFamily="34" charset="0"/>
            </a:rPr>
            <a:t>Omsorg, sundhed og pædagogik</a:t>
          </a:r>
        </a:p>
      </dsp:txBody>
      <dsp:txXfrm>
        <a:off x="1855114" y="1529315"/>
        <a:ext cx="1376462" cy="667465"/>
      </dsp:txXfrm>
    </dsp:sp>
    <dsp:sp modelId="{18E738A4-FD24-4843-81E5-79FDAA3F87DA}">
      <dsp:nvSpPr>
        <dsp:cNvPr id="0" name=""/>
        <dsp:cNvSpPr/>
      </dsp:nvSpPr>
      <dsp:spPr>
        <a:xfrm rot="17876690">
          <a:off x="1491325" y="2907839"/>
          <a:ext cx="455607" cy="24278"/>
        </a:xfrm>
        <a:custGeom>
          <a:avLst/>
          <a:gdLst/>
          <a:ahLst/>
          <a:cxnLst/>
          <a:rect l="0" t="0" r="0" b="0"/>
          <a:pathLst>
            <a:path>
              <a:moveTo>
                <a:pt x="0" y="12139"/>
              </a:moveTo>
              <a:lnTo>
                <a:pt x="455607" y="12139"/>
              </a:lnTo>
            </a:path>
          </a:pathLst>
        </a:custGeom>
        <a:noFill/>
        <a:ln w="25400" cap="flat" cmpd="sng" algn="ctr">
          <a:solidFill>
            <a:srgbClr val="BBE0E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>
            <a:latin typeface="Candara" panose="020E0502030303020204" pitchFamily="34" charset="0"/>
          </a:endParaRPr>
        </a:p>
      </dsp:txBody>
      <dsp:txXfrm>
        <a:off x="1707739" y="2908588"/>
        <a:ext cx="22780" cy="22780"/>
      </dsp:txXfrm>
    </dsp:sp>
    <dsp:sp modelId="{7DA7FF05-1786-468B-B2AF-6B6A040C20D4}">
      <dsp:nvSpPr>
        <dsp:cNvPr id="0" name=""/>
        <dsp:cNvSpPr/>
      </dsp:nvSpPr>
      <dsp:spPr>
        <a:xfrm>
          <a:off x="1825883" y="2351689"/>
          <a:ext cx="1412747" cy="734095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b="1" kern="1200" dirty="0">
              <a:latin typeface="Candara" panose="020E0502030303020204" pitchFamily="34" charset="0"/>
            </a:rPr>
            <a:t>Kontor, handel og forretningsservice</a:t>
          </a:r>
        </a:p>
      </dsp:txBody>
      <dsp:txXfrm>
        <a:off x="1847384" y="2373190"/>
        <a:ext cx="1369745" cy="691093"/>
      </dsp:txXfrm>
    </dsp:sp>
    <dsp:sp modelId="{1B359873-1933-4A54-B9CF-B4B04FDB9C90}">
      <dsp:nvSpPr>
        <dsp:cNvPr id="0" name=""/>
        <dsp:cNvSpPr/>
      </dsp:nvSpPr>
      <dsp:spPr>
        <a:xfrm rot="3771344">
          <a:off x="2998812" y="3099055"/>
          <a:ext cx="882064" cy="24278"/>
        </a:xfrm>
        <a:custGeom>
          <a:avLst/>
          <a:gdLst/>
          <a:ahLst/>
          <a:cxnLst/>
          <a:rect l="0" t="0" r="0" b="0"/>
          <a:pathLst>
            <a:path>
              <a:moveTo>
                <a:pt x="0" y="12139"/>
              </a:moveTo>
              <a:lnTo>
                <a:pt x="882064" y="12139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>
            <a:latin typeface="Candara" panose="020E0502030303020204" pitchFamily="34" charset="0"/>
          </a:endParaRPr>
        </a:p>
      </dsp:txBody>
      <dsp:txXfrm>
        <a:off x="3417792" y="3089142"/>
        <a:ext cx="44103" cy="44103"/>
      </dsp:txXfrm>
    </dsp:sp>
    <dsp:sp modelId="{B6D6CF14-48FF-4413-B1DC-791FE2695377}">
      <dsp:nvSpPr>
        <dsp:cNvPr id="0" name=""/>
        <dsp:cNvSpPr/>
      </dsp:nvSpPr>
      <dsp:spPr>
        <a:xfrm>
          <a:off x="3641057" y="3149153"/>
          <a:ext cx="980103" cy="708997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Candara" panose="020E0502030303020204" pitchFamily="34" charset="0"/>
            </a:rPr>
            <a:t>Kontor</a:t>
          </a:r>
        </a:p>
      </dsp:txBody>
      <dsp:txXfrm>
        <a:off x="3661823" y="3169919"/>
        <a:ext cx="938571" cy="667465"/>
      </dsp:txXfrm>
    </dsp:sp>
    <dsp:sp modelId="{16DBB71F-24D7-4A81-B953-D58D803A372F}">
      <dsp:nvSpPr>
        <dsp:cNvPr id="0" name=""/>
        <dsp:cNvSpPr/>
      </dsp:nvSpPr>
      <dsp:spPr>
        <a:xfrm rot="1380955">
          <a:off x="4607494" y="3558640"/>
          <a:ext cx="343376" cy="24278"/>
        </a:xfrm>
        <a:custGeom>
          <a:avLst/>
          <a:gdLst/>
          <a:ahLst/>
          <a:cxnLst/>
          <a:rect l="0" t="0" r="0" b="0"/>
          <a:pathLst>
            <a:path>
              <a:moveTo>
                <a:pt x="0" y="12139"/>
              </a:moveTo>
              <a:lnTo>
                <a:pt x="343376" y="1213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>
            <a:latin typeface="Candara" panose="020E0502030303020204" pitchFamily="34" charset="0"/>
          </a:endParaRPr>
        </a:p>
      </dsp:txBody>
      <dsp:txXfrm>
        <a:off x="4770598" y="3562195"/>
        <a:ext cx="17168" cy="17168"/>
      </dsp:txXfrm>
    </dsp:sp>
    <dsp:sp modelId="{3931EAFE-71B3-4F9B-A0A2-E47139999F1A}">
      <dsp:nvSpPr>
        <dsp:cNvPr id="0" name=""/>
        <dsp:cNvSpPr/>
      </dsp:nvSpPr>
      <dsp:spPr>
        <a:xfrm>
          <a:off x="4937203" y="3026798"/>
          <a:ext cx="1786488" cy="1222218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>
              <a:latin typeface="Candara" panose="020E0502030303020204" pitchFamily="34" charset="0"/>
            </a:rPr>
            <a:t>Administration  (</a:t>
          </a:r>
          <a:r>
            <a:rPr lang="da-DK" sz="1200" kern="1200" dirty="0" err="1">
              <a:latin typeface="Candara" panose="020E0502030303020204" pitchFamily="34" charset="0"/>
            </a:rPr>
            <a:t>priv</a:t>
          </a:r>
          <a:r>
            <a:rPr lang="da-DK" sz="1200" kern="1200" dirty="0">
              <a:latin typeface="Candara" panose="020E0502030303020204" pitchFamily="34" charset="0"/>
            </a:rPr>
            <a:t>/</a:t>
          </a:r>
          <a:r>
            <a:rPr lang="da-DK" sz="1200" kern="1200" dirty="0" err="1">
              <a:latin typeface="Candara" panose="020E0502030303020204" pitchFamily="34" charset="0"/>
            </a:rPr>
            <a:t>off</a:t>
          </a:r>
          <a:r>
            <a:rPr lang="da-DK" sz="1200" kern="1200" dirty="0">
              <a:latin typeface="Candara" panose="020E0502030303020204" pitchFamily="34" charset="0"/>
            </a:rPr>
            <a:t>)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>
              <a:latin typeface="Candara" panose="020E0502030303020204" pitchFamily="34" charset="0"/>
            </a:rPr>
            <a:t>Advokatsekretær                           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>
              <a:latin typeface="Candara" panose="020E0502030303020204" pitchFamily="34" charset="0"/>
            </a:rPr>
            <a:t>Økonomi / Revision                 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>
              <a:latin typeface="Candara" panose="020E0502030303020204" pitchFamily="34" charset="0"/>
            </a:rPr>
            <a:t>Spedition &amp; Shipping </a:t>
          </a:r>
        </a:p>
      </dsp:txBody>
      <dsp:txXfrm>
        <a:off x="4973001" y="3062596"/>
        <a:ext cx="1714892" cy="1150622"/>
      </dsp:txXfrm>
    </dsp:sp>
    <dsp:sp modelId="{5718BFEC-1CF2-49F3-881B-2B296AF12D52}">
      <dsp:nvSpPr>
        <dsp:cNvPr id="0" name=""/>
        <dsp:cNvSpPr/>
      </dsp:nvSpPr>
      <dsp:spPr>
        <a:xfrm rot="17495829">
          <a:off x="2893185" y="2198317"/>
          <a:ext cx="1093318" cy="24278"/>
        </a:xfrm>
        <a:custGeom>
          <a:avLst/>
          <a:gdLst/>
          <a:ahLst/>
          <a:cxnLst/>
          <a:rect l="0" t="0" r="0" b="0"/>
          <a:pathLst>
            <a:path>
              <a:moveTo>
                <a:pt x="0" y="12139"/>
              </a:moveTo>
              <a:lnTo>
                <a:pt x="1093318" y="12139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>
            <a:latin typeface="Candara" panose="020E0502030303020204" pitchFamily="34" charset="0"/>
          </a:endParaRPr>
        </a:p>
      </dsp:txBody>
      <dsp:txXfrm>
        <a:off x="3412511" y="2183123"/>
        <a:ext cx="54665" cy="54665"/>
      </dsp:txXfrm>
    </dsp:sp>
    <dsp:sp modelId="{77EC80D7-7DDF-46FF-B3F2-6B3F11768601}">
      <dsp:nvSpPr>
        <dsp:cNvPr id="0" name=""/>
        <dsp:cNvSpPr/>
      </dsp:nvSpPr>
      <dsp:spPr>
        <a:xfrm>
          <a:off x="3641057" y="1347676"/>
          <a:ext cx="998296" cy="708997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Candara" panose="020E0502030303020204" pitchFamily="34" charset="0"/>
            </a:rPr>
            <a:t>Handel</a:t>
          </a:r>
        </a:p>
      </dsp:txBody>
      <dsp:txXfrm>
        <a:off x="3661823" y="1368442"/>
        <a:ext cx="956764" cy="667465"/>
      </dsp:txXfrm>
    </dsp:sp>
    <dsp:sp modelId="{5C22AA26-18C1-4F05-BCA4-6D7A37FDB950}">
      <dsp:nvSpPr>
        <dsp:cNvPr id="0" name=""/>
        <dsp:cNvSpPr/>
      </dsp:nvSpPr>
      <dsp:spPr>
        <a:xfrm rot="1187808">
          <a:off x="4629335" y="1747450"/>
          <a:ext cx="339043" cy="24278"/>
        </a:xfrm>
        <a:custGeom>
          <a:avLst/>
          <a:gdLst/>
          <a:ahLst/>
          <a:cxnLst/>
          <a:rect l="0" t="0" r="0" b="0"/>
          <a:pathLst>
            <a:path>
              <a:moveTo>
                <a:pt x="0" y="12139"/>
              </a:moveTo>
              <a:lnTo>
                <a:pt x="339043" y="1213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>
            <a:latin typeface="Candara" panose="020E0502030303020204" pitchFamily="34" charset="0"/>
          </a:endParaRPr>
        </a:p>
      </dsp:txBody>
      <dsp:txXfrm>
        <a:off x="4790381" y="1751113"/>
        <a:ext cx="16952" cy="16952"/>
      </dsp:txXfrm>
    </dsp:sp>
    <dsp:sp modelId="{D11A2BE6-6312-47DD-88F6-2E5F7F1BFE79}">
      <dsp:nvSpPr>
        <dsp:cNvPr id="0" name=""/>
        <dsp:cNvSpPr/>
      </dsp:nvSpPr>
      <dsp:spPr>
        <a:xfrm>
          <a:off x="4958360" y="1270108"/>
          <a:ext cx="1779341" cy="1093791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>
              <a:latin typeface="Candara" panose="020E0502030303020204" pitchFamily="34" charset="0"/>
            </a:rPr>
            <a:t>Handelsassistent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>
              <a:latin typeface="Candara" panose="020E0502030303020204" pitchFamily="34" charset="0"/>
            </a:rPr>
            <a:t>Indkøbsassistent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>
              <a:latin typeface="Candara" panose="020E0502030303020204" pitchFamily="34" charset="0"/>
            </a:rPr>
            <a:t>Logistikassistent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>
              <a:latin typeface="Candara" panose="020E0502030303020204" pitchFamily="34" charset="0"/>
            </a:rPr>
            <a:t>Digital handel (B2B)</a:t>
          </a:r>
        </a:p>
      </dsp:txBody>
      <dsp:txXfrm>
        <a:off x="4990396" y="1302144"/>
        <a:ext cx="1715269" cy="1029719"/>
      </dsp:txXfrm>
    </dsp:sp>
    <dsp:sp modelId="{C44BB569-0054-4829-9588-695FD8E4F1DE}">
      <dsp:nvSpPr>
        <dsp:cNvPr id="0" name=""/>
        <dsp:cNvSpPr/>
      </dsp:nvSpPr>
      <dsp:spPr>
        <a:xfrm rot="16879322">
          <a:off x="2414935" y="1701634"/>
          <a:ext cx="2049818" cy="24278"/>
        </a:xfrm>
        <a:custGeom>
          <a:avLst/>
          <a:gdLst/>
          <a:ahLst/>
          <a:cxnLst/>
          <a:rect l="0" t="0" r="0" b="0"/>
          <a:pathLst>
            <a:path>
              <a:moveTo>
                <a:pt x="0" y="12139"/>
              </a:moveTo>
              <a:lnTo>
                <a:pt x="2049818" y="12139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700" kern="1200">
            <a:latin typeface="Candara" panose="020E0502030303020204" pitchFamily="34" charset="0"/>
          </a:endParaRPr>
        </a:p>
      </dsp:txBody>
      <dsp:txXfrm>
        <a:off x="3388598" y="1662528"/>
        <a:ext cx="102490" cy="102490"/>
      </dsp:txXfrm>
    </dsp:sp>
    <dsp:sp modelId="{C658C52D-56C8-4A00-AF0B-FDE98229F118}">
      <dsp:nvSpPr>
        <dsp:cNvPr id="0" name=""/>
        <dsp:cNvSpPr/>
      </dsp:nvSpPr>
      <dsp:spPr>
        <a:xfrm>
          <a:off x="3641057" y="354311"/>
          <a:ext cx="1016474" cy="708997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 err="1">
              <a:latin typeface="Candara" panose="020E0502030303020204" pitchFamily="34" charset="0"/>
            </a:rPr>
            <a:t>Detail</a:t>
          </a:r>
          <a:r>
            <a:rPr lang="da-DK" sz="1400" kern="1200" dirty="0">
              <a:latin typeface="Candara" panose="020E0502030303020204" pitchFamily="34" charset="0"/>
            </a:rPr>
            <a:t>/Salg</a:t>
          </a:r>
        </a:p>
      </dsp:txBody>
      <dsp:txXfrm>
        <a:off x="3661823" y="375077"/>
        <a:ext cx="974942" cy="667465"/>
      </dsp:txXfrm>
    </dsp:sp>
    <dsp:sp modelId="{FD7BD894-BDB6-4BE7-BD9E-077036DE79DD}">
      <dsp:nvSpPr>
        <dsp:cNvPr id="0" name=""/>
        <dsp:cNvSpPr/>
      </dsp:nvSpPr>
      <dsp:spPr>
        <a:xfrm rot="20462922">
          <a:off x="4649974" y="651383"/>
          <a:ext cx="278892" cy="24278"/>
        </a:xfrm>
        <a:custGeom>
          <a:avLst/>
          <a:gdLst/>
          <a:ahLst/>
          <a:cxnLst/>
          <a:rect l="0" t="0" r="0" b="0"/>
          <a:pathLst>
            <a:path>
              <a:moveTo>
                <a:pt x="0" y="12139"/>
              </a:moveTo>
              <a:lnTo>
                <a:pt x="278892" y="1213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>
            <a:latin typeface="Candara" panose="020E0502030303020204" pitchFamily="34" charset="0"/>
          </a:endParaRPr>
        </a:p>
      </dsp:txBody>
      <dsp:txXfrm>
        <a:off x="4782448" y="656550"/>
        <a:ext cx="13944" cy="13944"/>
      </dsp:txXfrm>
    </dsp:sp>
    <dsp:sp modelId="{808A698C-3575-4F62-AEE3-745F2DC99387}">
      <dsp:nvSpPr>
        <dsp:cNvPr id="0" name=""/>
        <dsp:cNvSpPr/>
      </dsp:nvSpPr>
      <dsp:spPr>
        <a:xfrm>
          <a:off x="4921308" y="129155"/>
          <a:ext cx="1802823" cy="978160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>
              <a:latin typeface="Candara" panose="020E0502030303020204" pitchFamily="34" charset="0"/>
            </a:rPr>
            <a:t>Salgsassistent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>
              <a:latin typeface="Candara" panose="020E0502030303020204" pitchFamily="34" charset="0"/>
            </a:rPr>
            <a:t>Digital handel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 err="1">
              <a:latin typeface="Candara" panose="020E0502030303020204" pitchFamily="34" charset="0"/>
            </a:rPr>
            <a:t>Convenience</a:t>
          </a:r>
          <a:endParaRPr lang="da-DK" sz="1200" kern="1200" dirty="0">
            <a:latin typeface="Candara" panose="020E050203030302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>
              <a:latin typeface="Candara" panose="020E0502030303020204" pitchFamily="34" charset="0"/>
            </a:rPr>
            <a:t>(Blomster)dekoratør</a:t>
          </a:r>
        </a:p>
      </dsp:txBody>
      <dsp:txXfrm>
        <a:off x="4949957" y="157804"/>
        <a:ext cx="1745525" cy="920862"/>
      </dsp:txXfrm>
    </dsp:sp>
    <dsp:sp modelId="{EB33CE57-E05C-4E8D-A2B2-809BD779AFEA}">
      <dsp:nvSpPr>
        <dsp:cNvPr id="0" name=""/>
        <dsp:cNvSpPr/>
      </dsp:nvSpPr>
      <dsp:spPr>
        <a:xfrm rot="20764855">
          <a:off x="3232543" y="2656731"/>
          <a:ext cx="414600" cy="24278"/>
        </a:xfrm>
        <a:custGeom>
          <a:avLst/>
          <a:gdLst/>
          <a:ahLst/>
          <a:cxnLst/>
          <a:rect l="0" t="0" r="0" b="0"/>
          <a:pathLst>
            <a:path>
              <a:moveTo>
                <a:pt x="0" y="12139"/>
              </a:moveTo>
              <a:lnTo>
                <a:pt x="414600" y="12139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>
            <a:latin typeface="Candara" panose="020E0502030303020204" pitchFamily="34" charset="0"/>
          </a:endParaRPr>
        </a:p>
      </dsp:txBody>
      <dsp:txXfrm>
        <a:off x="3429479" y="2658505"/>
        <a:ext cx="20730" cy="20730"/>
      </dsp:txXfrm>
    </dsp:sp>
    <dsp:sp modelId="{3B2C5812-0905-4F76-87BA-9FAB4BF6230B}">
      <dsp:nvSpPr>
        <dsp:cNvPr id="0" name=""/>
        <dsp:cNvSpPr/>
      </dsp:nvSpPr>
      <dsp:spPr>
        <a:xfrm>
          <a:off x="3641057" y="2264505"/>
          <a:ext cx="1008690" cy="708997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Candara" panose="020E0502030303020204" pitchFamily="34" charset="0"/>
            </a:rPr>
            <a:t>Event</a:t>
          </a:r>
        </a:p>
      </dsp:txBody>
      <dsp:txXfrm>
        <a:off x="3661823" y="2285271"/>
        <a:ext cx="967158" cy="667465"/>
      </dsp:txXfrm>
    </dsp:sp>
    <dsp:sp modelId="{21F98528-4CCB-4DE3-BA57-4C1330983BC5}">
      <dsp:nvSpPr>
        <dsp:cNvPr id="0" name=""/>
        <dsp:cNvSpPr/>
      </dsp:nvSpPr>
      <dsp:spPr>
        <a:xfrm rot="529551">
          <a:off x="4648146" y="2627617"/>
          <a:ext cx="270509" cy="24278"/>
        </a:xfrm>
        <a:custGeom>
          <a:avLst/>
          <a:gdLst/>
          <a:ahLst/>
          <a:cxnLst/>
          <a:rect l="0" t="0" r="0" b="0"/>
          <a:pathLst>
            <a:path>
              <a:moveTo>
                <a:pt x="0" y="12139"/>
              </a:moveTo>
              <a:lnTo>
                <a:pt x="270509" y="1213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>
        <a:off x="4776638" y="2632993"/>
        <a:ext cx="13525" cy="13525"/>
      </dsp:txXfrm>
    </dsp:sp>
    <dsp:sp modelId="{FB3B592C-F3B2-47B6-8D10-2703F57052C0}">
      <dsp:nvSpPr>
        <dsp:cNvPr id="0" name=""/>
        <dsp:cNvSpPr/>
      </dsp:nvSpPr>
      <dsp:spPr>
        <a:xfrm>
          <a:off x="4917054" y="2501080"/>
          <a:ext cx="1807077" cy="318857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>
              <a:latin typeface="Candara" panose="020E0502030303020204" pitchFamily="34" charset="0"/>
            </a:rPr>
            <a:t>Eventkoordinator</a:t>
          </a:r>
        </a:p>
      </dsp:txBody>
      <dsp:txXfrm>
        <a:off x="4926393" y="2510419"/>
        <a:ext cx="1788399" cy="300179"/>
      </dsp:txXfrm>
    </dsp:sp>
    <dsp:sp modelId="{2B544B87-5D72-4DC5-8768-1FF7C02D588F}">
      <dsp:nvSpPr>
        <dsp:cNvPr id="0" name=""/>
        <dsp:cNvSpPr/>
      </dsp:nvSpPr>
      <dsp:spPr>
        <a:xfrm rot="4647608">
          <a:off x="2562057" y="3550191"/>
          <a:ext cx="1728419" cy="24278"/>
        </a:xfrm>
        <a:custGeom>
          <a:avLst/>
          <a:gdLst/>
          <a:ahLst/>
          <a:cxnLst/>
          <a:rect l="0" t="0" r="0" b="0"/>
          <a:pathLst>
            <a:path>
              <a:moveTo>
                <a:pt x="0" y="12139"/>
              </a:moveTo>
              <a:lnTo>
                <a:pt x="1728419" y="12139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600" kern="1200">
            <a:latin typeface="Candara" panose="020E0502030303020204" pitchFamily="34" charset="0"/>
          </a:endParaRPr>
        </a:p>
      </dsp:txBody>
      <dsp:txXfrm>
        <a:off x="3383056" y="3519120"/>
        <a:ext cx="86420" cy="86420"/>
      </dsp:txXfrm>
    </dsp:sp>
    <dsp:sp modelId="{A54224BD-2704-4E89-9C65-86FF7928EA00}">
      <dsp:nvSpPr>
        <dsp:cNvPr id="0" name=""/>
        <dsp:cNvSpPr/>
      </dsp:nvSpPr>
      <dsp:spPr>
        <a:xfrm>
          <a:off x="3613903" y="4051426"/>
          <a:ext cx="1025337" cy="708997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Candara" panose="020E0502030303020204" pitchFamily="34" charset="0"/>
            </a:rPr>
            <a:t>Finans</a:t>
          </a:r>
        </a:p>
      </dsp:txBody>
      <dsp:txXfrm>
        <a:off x="3634669" y="4072192"/>
        <a:ext cx="983805" cy="667465"/>
      </dsp:txXfrm>
    </dsp:sp>
    <dsp:sp modelId="{ADA260DA-808E-44AC-8C13-37A8844494CC}">
      <dsp:nvSpPr>
        <dsp:cNvPr id="0" name=""/>
        <dsp:cNvSpPr/>
      </dsp:nvSpPr>
      <dsp:spPr>
        <a:xfrm rot="2101979">
          <a:off x="4606275" y="4498231"/>
          <a:ext cx="363892" cy="24278"/>
        </a:xfrm>
        <a:custGeom>
          <a:avLst/>
          <a:gdLst/>
          <a:ahLst/>
          <a:cxnLst/>
          <a:rect l="0" t="0" r="0" b="0"/>
          <a:pathLst>
            <a:path>
              <a:moveTo>
                <a:pt x="0" y="12139"/>
              </a:moveTo>
              <a:lnTo>
                <a:pt x="363892" y="1213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>
        <a:off x="4779124" y="4501273"/>
        <a:ext cx="18194" cy="18194"/>
      </dsp:txXfrm>
    </dsp:sp>
    <dsp:sp modelId="{2FFA864C-94BD-4586-8760-DAB1ED095496}">
      <dsp:nvSpPr>
        <dsp:cNvPr id="0" name=""/>
        <dsp:cNvSpPr/>
      </dsp:nvSpPr>
      <dsp:spPr>
        <a:xfrm>
          <a:off x="4937203" y="4457593"/>
          <a:ext cx="1797747" cy="314447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>
              <a:latin typeface="Candara" panose="020E0502030303020204" pitchFamily="34" charset="0"/>
            </a:rPr>
            <a:t>Finansassistent </a:t>
          </a:r>
        </a:p>
      </dsp:txBody>
      <dsp:txXfrm>
        <a:off x="4946413" y="4466803"/>
        <a:ext cx="1779327" cy="296027"/>
      </dsp:txXfrm>
    </dsp:sp>
    <dsp:sp modelId="{8C5382D7-30F6-47D5-81B6-79C0C5ABE9BE}">
      <dsp:nvSpPr>
        <dsp:cNvPr id="0" name=""/>
        <dsp:cNvSpPr/>
      </dsp:nvSpPr>
      <dsp:spPr>
        <a:xfrm rot="3641529">
          <a:off x="1476768" y="3340717"/>
          <a:ext cx="531274" cy="24278"/>
        </a:xfrm>
        <a:custGeom>
          <a:avLst/>
          <a:gdLst/>
          <a:ahLst/>
          <a:cxnLst/>
          <a:rect l="0" t="0" r="0" b="0"/>
          <a:pathLst>
            <a:path>
              <a:moveTo>
                <a:pt x="0" y="12139"/>
              </a:moveTo>
              <a:lnTo>
                <a:pt x="531274" y="1213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>
            <a:latin typeface="Candara" panose="020E0502030303020204" pitchFamily="34" charset="0"/>
          </a:endParaRPr>
        </a:p>
      </dsp:txBody>
      <dsp:txXfrm>
        <a:off x="1729124" y="3339575"/>
        <a:ext cx="26563" cy="26563"/>
      </dsp:txXfrm>
    </dsp:sp>
    <dsp:sp modelId="{5F4B3E33-9CF8-4492-96CD-21980FCA81A3}">
      <dsp:nvSpPr>
        <dsp:cNvPr id="0" name=""/>
        <dsp:cNvSpPr/>
      </dsp:nvSpPr>
      <dsp:spPr>
        <a:xfrm>
          <a:off x="1872436" y="3229994"/>
          <a:ext cx="1417994" cy="70899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0" i="1" kern="1200" dirty="0">
              <a:latin typeface="Candara" panose="020E0502030303020204" pitchFamily="34" charset="0"/>
            </a:rPr>
            <a:t>Fødevarer, jordbrug og oplevelser</a:t>
          </a:r>
        </a:p>
      </dsp:txBody>
      <dsp:txXfrm>
        <a:off x="1893202" y="3250760"/>
        <a:ext cx="1376462" cy="667465"/>
      </dsp:txXfrm>
    </dsp:sp>
    <dsp:sp modelId="{7AC27269-68E1-4766-8390-6E6523C3B862}">
      <dsp:nvSpPr>
        <dsp:cNvPr id="0" name=""/>
        <dsp:cNvSpPr/>
      </dsp:nvSpPr>
      <dsp:spPr>
        <a:xfrm rot="4710201">
          <a:off x="1090006" y="3748391"/>
          <a:ext cx="1304798" cy="24278"/>
        </a:xfrm>
        <a:custGeom>
          <a:avLst/>
          <a:gdLst/>
          <a:ahLst/>
          <a:cxnLst/>
          <a:rect l="0" t="0" r="0" b="0"/>
          <a:pathLst>
            <a:path>
              <a:moveTo>
                <a:pt x="0" y="12139"/>
              </a:moveTo>
              <a:lnTo>
                <a:pt x="1304798" y="1213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>
            <a:latin typeface="Candara" panose="020E0502030303020204" pitchFamily="34" charset="0"/>
          </a:endParaRPr>
        </a:p>
      </dsp:txBody>
      <dsp:txXfrm>
        <a:off x="1709786" y="3727910"/>
        <a:ext cx="65239" cy="65239"/>
      </dsp:txXfrm>
    </dsp:sp>
    <dsp:sp modelId="{34CC152F-18BB-4A0D-A766-7D50165709D2}">
      <dsp:nvSpPr>
        <dsp:cNvPr id="0" name=""/>
        <dsp:cNvSpPr/>
      </dsp:nvSpPr>
      <dsp:spPr>
        <a:xfrm>
          <a:off x="1872436" y="4045341"/>
          <a:ext cx="1417994" cy="70899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i="1" kern="1200" dirty="0">
              <a:latin typeface="Candara" panose="020E0502030303020204" pitchFamily="34" charset="0"/>
            </a:rPr>
            <a:t>Teknologi, byggeri og transport</a:t>
          </a:r>
        </a:p>
      </dsp:txBody>
      <dsp:txXfrm>
        <a:off x="1893202" y="4066107"/>
        <a:ext cx="1376462" cy="667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04AFE-6216-4643-B8F5-B8136E083120}" type="datetimeFigureOut">
              <a:rPr lang="da-DK" smtClean="0"/>
              <a:t>31-08-2022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5D119-A121-4CB6-B905-731203BC204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7821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536A-0C3C-461E-A658-4961943C564C}" type="datetimeFigureOut">
              <a:rPr lang="da-DK" smtClean="0"/>
              <a:t>31-08-2022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A8EA-8759-46B6-AA26-124C943663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0547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536A-0C3C-461E-A658-4961943C564C}" type="datetimeFigureOut">
              <a:rPr lang="da-DK" smtClean="0"/>
              <a:t>31-08-2022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A8EA-8759-46B6-AA26-124C943663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519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536A-0C3C-461E-A658-4961943C564C}" type="datetimeFigureOut">
              <a:rPr lang="da-DK" smtClean="0"/>
              <a:t>31-08-2022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A8EA-8759-46B6-AA26-124C943663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5723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C6CB3-B0F0-4FE0-A4BA-E76AEC447DD5}" type="datetime1">
              <a:rPr lang="da-DK" smtClean="0"/>
              <a:pPr/>
              <a:t>31-08-2022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61B0-7F3A-410B-8A76-26CE38E5E43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Pladsholder til indhold 9"/>
          <p:cNvSpPr>
            <a:spLocks noGrp="1"/>
          </p:cNvSpPr>
          <p:nvPr>
            <p:ph sz="quarter" idx="13"/>
          </p:nvPr>
        </p:nvSpPr>
        <p:spPr>
          <a:xfrm>
            <a:off x="467546" y="1628804"/>
            <a:ext cx="8351837" cy="4643437"/>
          </a:xfrm>
        </p:spPr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408908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536A-0C3C-461E-A658-4961943C564C}" type="datetimeFigureOut">
              <a:rPr lang="da-DK" smtClean="0"/>
              <a:t>31-08-2022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A8EA-8759-46B6-AA26-124C943663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974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536A-0C3C-461E-A658-4961943C564C}" type="datetimeFigureOut">
              <a:rPr lang="da-DK" smtClean="0"/>
              <a:t>31-08-2022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A8EA-8759-46B6-AA26-124C943663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38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536A-0C3C-461E-A658-4961943C564C}" type="datetimeFigureOut">
              <a:rPr lang="da-DK" smtClean="0"/>
              <a:t>31-08-2022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A8EA-8759-46B6-AA26-124C943663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419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536A-0C3C-461E-A658-4961943C564C}" type="datetimeFigureOut">
              <a:rPr lang="da-DK" smtClean="0"/>
              <a:t>31-08-2022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A8EA-8759-46B6-AA26-124C943663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700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536A-0C3C-461E-A658-4961943C564C}" type="datetimeFigureOut">
              <a:rPr lang="da-DK" smtClean="0"/>
              <a:t>31-08-2022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A8EA-8759-46B6-AA26-124C943663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449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536A-0C3C-461E-A658-4961943C564C}" type="datetimeFigureOut">
              <a:rPr lang="da-DK" smtClean="0"/>
              <a:t>31-08-2022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A8EA-8759-46B6-AA26-124C943663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6770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536A-0C3C-461E-A658-4961943C564C}" type="datetimeFigureOut">
              <a:rPr lang="da-DK" smtClean="0"/>
              <a:t>31-08-2022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A8EA-8759-46B6-AA26-124C943663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923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536A-0C3C-461E-A658-4961943C564C}" type="datetimeFigureOut">
              <a:rPr lang="da-DK" smtClean="0"/>
              <a:t>31-08-2022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A8EA-8759-46B6-AA26-124C943663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382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3536A-0C3C-461E-A658-4961943C564C}" type="datetimeFigureOut">
              <a:rPr lang="da-DK" smtClean="0"/>
              <a:t>31-08-2022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2A8EA-8759-46B6-AA26-124C943663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848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1aV_PbiT30?feature=oemb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28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ay-reactor.com/2018/04/03/skyrim-vr-el-titulo-esta-ya-disponibl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QAVMojj2eI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484784"/>
            <a:ext cx="9144000" cy="2376264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da-DK" sz="4800" dirty="0">
                <a:solidFill>
                  <a:schemeClr val="bg1"/>
                </a:solidFill>
                <a:latin typeface="Candara" panose="020E0502030303020204" pitchFamily="34" charset="0"/>
              </a:rPr>
              <a:t>TEMA: </a:t>
            </a:r>
            <a:r>
              <a:rPr lang="da-DK" sz="6000" dirty="0">
                <a:solidFill>
                  <a:schemeClr val="bg1"/>
                </a:solidFill>
                <a:latin typeface="Candara" panose="020E0502030303020204" pitchFamily="34" charset="0"/>
              </a:rPr>
              <a:t>Det modige valg  </a:t>
            </a:r>
            <a:br>
              <a:rPr lang="da-DK" sz="4800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da-DK" sz="4800" dirty="0">
                <a:solidFill>
                  <a:schemeClr val="bg1"/>
                </a:solidFill>
                <a:latin typeface="Candara" panose="020E0502030303020204" pitchFamily="34" charset="0"/>
              </a:rPr>
              <a:t>Hvorfor vælger vi som vi gør?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6400800" cy="1561728"/>
          </a:xfrm>
        </p:spPr>
        <p:txBody>
          <a:bodyPr>
            <a:normAutofit/>
          </a:bodyPr>
          <a:lstStyle/>
          <a:p>
            <a:endParaRPr lang="da-DK" sz="3600" dirty="0"/>
          </a:p>
          <a:p>
            <a:endParaRPr lang="da-DK" sz="3600" dirty="0"/>
          </a:p>
        </p:txBody>
      </p:sp>
      <p:pic>
        <p:nvPicPr>
          <p:cNvPr id="5" name="Billede 4" descr="Logo_busines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111490"/>
            <a:ext cx="3190004" cy="1054619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3904132"/>
            <a:ext cx="2427015" cy="2261977"/>
          </a:xfrm>
          <a:prstGeom prst="rect">
            <a:avLst/>
          </a:prstGeom>
        </p:spPr>
      </p:pic>
      <p:sp>
        <p:nvSpPr>
          <p:cNvPr id="6" name="Oval billedforklaring 5"/>
          <p:cNvSpPr/>
          <p:nvPr/>
        </p:nvSpPr>
        <p:spPr>
          <a:xfrm>
            <a:off x="6179056" y="404664"/>
            <a:ext cx="1705312" cy="1548172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>
                <a:latin typeface="Candara" panose="020E0502030303020204" pitchFamily="34" charset="0"/>
              </a:rPr>
              <a:t>og måske svære</a:t>
            </a:r>
          </a:p>
        </p:txBody>
      </p:sp>
    </p:spTree>
    <p:extLst>
      <p:ext uri="{BB962C8B-B14F-4D97-AF65-F5344CB8AC3E}">
        <p14:creationId xmlns:p14="http://schemas.microsoft.com/office/powerpoint/2010/main" val="2665289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1217">
            <a:off x="7140170" y="2591055"/>
            <a:ext cx="852287" cy="85228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da-DK" sz="4000" dirty="0">
                <a:solidFill>
                  <a:schemeClr val="bg1"/>
                </a:solidFill>
                <a:latin typeface="Candara" panose="020E0502030303020204" pitchFamily="34" charset="0"/>
              </a:rPr>
              <a:t>    Fagretning - EUX Business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1400" y="1422068"/>
            <a:ext cx="8856984" cy="3654842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da-DK" dirty="0">
              <a:solidFill>
                <a:schemeClr val="accent3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5" name="Picture 2" descr="C:\Users\tete\AppData\Local\Microsoft\Windows\Temporary Internet Files\Content.Outlook\WJ2AEFB3\Ikon_neg_transparens_n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103" y="114041"/>
            <a:ext cx="720080" cy="72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1066602" y="2924944"/>
            <a:ext cx="7746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  <a:p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1523156" y="3032085"/>
            <a:ext cx="5785148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EUX Business  4 år</a:t>
            </a:r>
          </a:p>
          <a:p>
            <a:endParaRPr lang="da-DK" dirty="0"/>
          </a:p>
        </p:txBody>
      </p:sp>
      <p:sp>
        <p:nvSpPr>
          <p:cNvPr id="8" name="Tekstboks 7"/>
          <p:cNvSpPr txBox="1"/>
          <p:nvPr/>
        </p:nvSpPr>
        <p:spPr>
          <a:xfrm>
            <a:off x="1523156" y="3789040"/>
            <a:ext cx="780592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GF 1</a:t>
            </a:r>
          </a:p>
          <a:p>
            <a:endParaRPr lang="da-DK" dirty="0"/>
          </a:p>
        </p:txBody>
      </p:sp>
      <p:sp>
        <p:nvSpPr>
          <p:cNvPr id="10" name="Tekstboks 9"/>
          <p:cNvSpPr txBox="1"/>
          <p:nvPr/>
        </p:nvSpPr>
        <p:spPr>
          <a:xfrm>
            <a:off x="2303749" y="3789040"/>
            <a:ext cx="2111982" cy="646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GF 2</a:t>
            </a:r>
          </a:p>
          <a:p>
            <a:endParaRPr lang="da-DK" dirty="0"/>
          </a:p>
        </p:txBody>
      </p:sp>
      <p:sp>
        <p:nvSpPr>
          <p:cNvPr id="11" name="Tekstboks 10"/>
          <p:cNvSpPr txBox="1"/>
          <p:nvPr/>
        </p:nvSpPr>
        <p:spPr>
          <a:xfrm>
            <a:off x="4415730" y="3789040"/>
            <a:ext cx="2892574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Praktik i butik /virksomhed</a:t>
            </a:r>
          </a:p>
          <a:p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3" name="Højrepil 12"/>
          <p:cNvSpPr/>
          <p:nvPr/>
        </p:nvSpPr>
        <p:spPr>
          <a:xfrm>
            <a:off x="179512" y="3645024"/>
            <a:ext cx="1224136" cy="936104"/>
          </a:xfrm>
          <a:prstGeom prst="rightArrow">
            <a:avLst>
              <a:gd name="adj1" fmla="val 50000"/>
              <a:gd name="adj2" fmla="val 47256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9./10. kl.</a:t>
            </a:r>
          </a:p>
        </p:txBody>
      </p:sp>
      <p:cxnSp>
        <p:nvCxnSpPr>
          <p:cNvPr id="15" name="Lige forbindelse 14"/>
          <p:cNvCxnSpPr/>
          <p:nvPr/>
        </p:nvCxnSpPr>
        <p:spPr>
          <a:xfrm>
            <a:off x="2303748" y="3789040"/>
            <a:ext cx="0" cy="6463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øjre klammeparentes 16"/>
          <p:cNvSpPr/>
          <p:nvPr/>
        </p:nvSpPr>
        <p:spPr>
          <a:xfrm rot="5400000">
            <a:off x="2465386" y="3422875"/>
            <a:ext cx="1008113" cy="2892576"/>
          </a:xfrm>
          <a:prstGeom prst="rightBrace">
            <a:avLst>
              <a:gd name="adj1" fmla="val 8333"/>
              <a:gd name="adj2" fmla="val 4917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Venstre klammeparentes 17"/>
          <p:cNvSpPr/>
          <p:nvPr/>
        </p:nvSpPr>
        <p:spPr>
          <a:xfrm rot="16200000">
            <a:off x="5429101" y="3422004"/>
            <a:ext cx="865836" cy="2892571"/>
          </a:xfrm>
          <a:prstGeom prst="leftBrace">
            <a:avLst>
              <a:gd name="adj1" fmla="val 8333"/>
              <a:gd name="adj2" fmla="val 5018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Tekstboks 18"/>
          <p:cNvSpPr txBox="1"/>
          <p:nvPr/>
        </p:nvSpPr>
        <p:spPr>
          <a:xfrm>
            <a:off x="2483768" y="5373220"/>
            <a:ext cx="875972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2 år</a:t>
            </a:r>
          </a:p>
        </p:txBody>
      </p:sp>
      <p:sp>
        <p:nvSpPr>
          <p:cNvPr id="22" name="Tekstboks 21"/>
          <p:cNvSpPr txBox="1"/>
          <p:nvPr/>
        </p:nvSpPr>
        <p:spPr>
          <a:xfrm>
            <a:off x="5580112" y="5373220"/>
            <a:ext cx="79208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2 år</a:t>
            </a:r>
          </a:p>
        </p:txBody>
      </p:sp>
      <p:cxnSp>
        <p:nvCxnSpPr>
          <p:cNvPr id="14" name="Lige forbindelse 13"/>
          <p:cNvCxnSpPr/>
          <p:nvPr/>
        </p:nvCxnSpPr>
        <p:spPr>
          <a:xfrm>
            <a:off x="3059832" y="3789040"/>
            <a:ext cx="0" cy="6463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boks 19"/>
          <p:cNvSpPr txBox="1"/>
          <p:nvPr/>
        </p:nvSpPr>
        <p:spPr>
          <a:xfrm>
            <a:off x="3059833" y="3789040"/>
            <a:ext cx="1355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Studieforløb</a:t>
            </a:r>
          </a:p>
          <a:p>
            <a:endParaRPr lang="da-DK" dirty="0"/>
          </a:p>
        </p:txBody>
      </p:sp>
      <p:sp>
        <p:nvSpPr>
          <p:cNvPr id="23" name="Tekstboks 22"/>
          <p:cNvSpPr txBox="1"/>
          <p:nvPr/>
        </p:nvSpPr>
        <p:spPr>
          <a:xfrm>
            <a:off x="2483768" y="5742552"/>
            <a:ext cx="151216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Læse videre ?</a:t>
            </a:r>
          </a:p>
        </p:txBody>
      </p:sp>
      <p:sp>
        <p:nvSpPr>
          <p:cNvPr id="24" name="Tekstboks 23"/>
          <p:cNvSpPr txBox="1"/>
          <p:nvPr/>
        </p:nvSpPr>
        <p:spPr>
          <a:xfrm>
            <a:off x="5580112" y="5742552"/>
            <a:ext cx="151216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Læse videre ?</a:t>
            </a:r>
          </a:p>
        </p:txBody>
      </p:sp>
      <p:sp>
        <p:nvSpPr>
          <p:cNvPr id="25" name="Højrebuet pil 24"/>
          <p:cNvSpPr/>
          <p:nvPr/>
        </p:nvSpPr>
        <p:spPr>
          <a:xfrm>
            <a:off x="2195736" y="5557886"/>
            <a:ext cx="288032" cy="369332"/>
          </a:xfrm>
          <a:prstGeom prst="curv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26" name="Højrebuet pil 25"/>
          <p:cNvSpPr/>
          <p:nvPr/>
        </p:nvSpPr>
        <p:spPr>
          <a:xfrm>
            <a:off x="5292080" y="5557886"/>
            <a:ext cx="288032" cy="369332"/>
          </a:xfrm>
          <a:prstGeom prst="curv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30" name="Tekstboks 29"/>
          <p:cNvSpPr txBox="1"/>
          <p:nvPr/>
        </p:nvSpPr>
        <p:spPr>
          <a:xfrm>
            <a:off x="107504" y="6237312"/>
            <a:ext cx="88569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0">
              <a:buNone/>
            </a:pPr>
            <a:r>
              <a:rPr lang="da-DK" sz="200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NB! Man kan stige af efter GF 2 (med 8 C-niveauer) og fortsætte i praktik</a:t>
            </a:r>
          </a:p>
          <a:p>
            <a:pPr lvl="2"/>
            <a:endParaRPr lang="da-DK" dirty="0">
              <a:solidFill>
                <a:schemeClr val="accent3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808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da-DK">
                <a:solidFill>
                  <a:schemeClr val="bg1"/>
                </a:solidFill>
                <a:latin typeface="Candara" panose="020E0502030303020204" pitchFamily="34" charset="0"/>
              </a:rPr>
              <a:t>Branding</a:t>
            </a:r>
            <a:endParaRPr lang="da-DK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9" name="Billede 8" descr="Et billede, der indeholder ko, brun, pattedyr, stående&#10;&#10;Automatisk genereret beskrivelse">
            <a:extLst>
              <a:ext uri="{FF2B5EF4-FFF2-40B4-BE49-F238E27FC236}">
                <a16:creationId xmlns:a16="http://schemas.microsoft.com/office/drawing/2014/main" id="{5B761E75-6CA1-DA0C-9B9B-D1D1CFB954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95" y="2132856"/>
            <a:ext cx="8681610" cy="3060267"/>
          </a:xfrm>
          <a:prstGeom prst="rect">
            <a:avLst/>
          </a:prstGeom>
          <a:noFill/>
        </p:spPr>
      </p:pic>
      <p:pic>
        <p:nvPicPr>
          <p:cNvPr id="11" name="Billede 10" descr="Logo_business.png">
            <a:extLst>
              <a:ext uri="{FF2B5EF4-FFF2-40B4-BE49-F238E27FC236}">
                <a16:creationId xmlns:a16="http://schemas.microsoft.com/office/drawing/2014/main" id="{486E0406-0728-5270-3A14-84E32C3D20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72" y="5661248"/>
            <a:ext cx="1892366" cy="62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24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  <a:latin typeface="Candara" panose="020E0502030303020204" pitchFamily="34" charset="0"/>
              </a:rPr>
              <a:t>Branding</a:t>
            </a:r>
          </a:p>
        </p:txBody>
      </p:sp>
      <p:pic>
        <p:nvPicPr>
          <p:cNvPr id="5" name="Billede 4" descr="Logo_busines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72" y="5661248"/>
            <a:ext cx="1892366" cy="62561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372622-D38D-7CF9-F364-599F666AFD81}"/>
              </a:ext>
            </a:extLst>
          </p:cNvPr>
          <p:cNvSpPr txBox="1">
            <a:spLocks/>
          </p:cNvSpPr>
          <p:nvPr/>
        </p:nvSpPr>
        <p:spPr>
          <a:xfrm>
            <a:off x="449831" y="1676837"/>
            <a:ext cx="4661011" cy="444933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000"/>
              <a:t>Et brand er ikke </a:t>
            </a:r>
            <a:r>
              <a:rPr lang="da-DK" sz="2000" i="1"/>
              <a:t>"bare" </a:t>
            </a:r>
            <a:r>
              <a:rPr lang="da-DK" sz="2000"/>
              <a:t>et mærkevare </a:t>
            </a:r>
            <a:br>
              <a:rPr lang="da-DK" sz="2000"/>
            </a:br>
            <a:endParaRPr lang="da-DK" sz="2000"/>
          </a:p>
          <a:p>
            <a:r>
              <a:rPr lang="da-DK" sz="2000"/>
              <a:t>Et stærkt brand giver kunderne: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000">
                <a:solidFill>
                  <a:srgbClr val="FF0000"/>
                </a:solidFill>
              </a:rPr>
              <a:t>En fornemmelse for, hvad de køber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000">
                <a:solidFill>
                  <a:srgbClr val="FF0000"/>
                </a:solidFill>
              </a:rPr>
              <a:t>Inden de køber det,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000">
                <a:solidFill>
                  <a:srgbClr val="FF0000"/>
                </a:solidFill>
              </a:rPr>
              <a:t>Fordi der knytter sig nogle forventninger og følelser til brandet. </a:t>
            </a:r>
            <a:br>
              <a:rPr lang="da-DK" sz="2000"/>
            </a:br>
            <a:endParaRPr lang="da-DK" sz="2000"/>
          </a:p>
          <a:p>
            <a:r>
              <a:rPr lang="da-DK" sz="2000"/>
              <a:t>Gennem et brand "lover" man:</a:t>
            </a:r>
          </a:p>
          <a:p>
            <a:r>
              <a:rPr lang="da-DK" sz="2000">
                <a:solidFill>
                  <a:srgbClr val="FF0000"/>
                </a:solidFill>
              </a:rPr>
              <a:t>kunden noget ekstra  </a:t>
            </a:r>
          </a:p>
          <a:p>
            <a:r>
              <a:rPr lang="da-DK" sz="2000">
                <a:solidFill>
                  <a:srgbClr val="FF0000"/>
                </a:solidFill>
              </a:rPr>
              <a:t>noget mere end det produkt eller den service, firmaet leverer</a:t>
            </a:r>
            <a:br>
              <a:rPr lang="da-DK" sz="2000"/>
            </a:br>
            <a:endParaRPr lang="da-DK" sz="2000"/>
          </a:p>
          <a:p>
            <a:r>
              <a:rPr lang="da-DK" sz="2100" b="1" u="sng"/>
              <a:t>Synlighed og identitet – kunsten ikke at blive glemt</a:t>
            </a:r>
          </a:p>
          <a:p>
            <a:endParaRPr lang="en-US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AAA5F69-E4AF-0AE5-18AF-E31FE671D6C6}"/>
              </a:ext>
            </a:extLst>
          </p:cNvPr>
          <p:cNvSpPr txBox="1"/>
          <p:nvPr/>
        </p:nvSpPr>
        <p:spPr>
          <a:xfrm rot="20020117">
            <a:off x="4964695" y="2854976"/>
            <a:ext cx="3449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b="1" dirty="0"/>
              <a:t>HVILKE BRANDS KENDER DU?</a:t>
            </a:r>
          </a:p>
        </p:txBody>
      </p:sp>
    </p:spTree>
    <p:extLst>
      <p:ext uri="{BB962C8B-B14F-4D97-AF65-F5344CB8AC3E}">
        <p14:creationId xmlns:p14="http://schemas.microsoft.com/office/powerpoint/2010/main" val="3607225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  <a:latin typeface="Candara" panose="020E0502030303020204" pitchFamily="34" charset="0"/>
              </a:rPr>
              <a:t>Branding</a:t>
            </a:r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3DCB8A82-A046-AEB6-87B3-A6CCFC64B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268760"/>
            <a:ext cx="7005823" cy="56072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4381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  <a:latin typeface="Candara" panose="020E0502030303020204" pitchFamily="34" charset="0"/>
              </a:rPr>
              <a:t>Branding</a:t>
            </a:r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3DCB8A82-A046-AEB6-87B3-A6CCFC64B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5526" y="1206079"/>
            <a:ext cx="4622067" cy="5607297"/>
          </a:xfrm>
          <a:prstGeom prst="rect">
            <a:avLst/>
          </a:prstGeom>
          <a:noFill/>
        </p:spPr>
      </p:pic>
      <p:pic>
        <p:nvPicPr>
          <p:cNvPr id="4" name="Billede 3" descr="Logo_business.png">
            <a:extLst>
              <a:ext uri="{FF2B5EF4-FFF2-40B4-BE49-F238E27FC236}">
                <a16:creationId xmlns:a16="http://schemas.microsoft.com/office/drawing/2014/main" id="{DCD3D4D6-34E1-76E8-AC14-3D2CCB981D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72" y="5661248"/>
            <a:ext cx="1892366" cy="62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62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  <a:latin typeface="Candara" panose="020E0502030303020204" pitchFamily="34" charset="0"/>
              </a:rPr>
              <a:t>Branding</a:t>
            </a:r>
          </a:p>
        </p:txBody>
      </p:sp>
      <p:pic>
        <p:nvPicPr>
          <p:cNvPr id="3" name="Onlinemedier 7" title="Best Football Commercial Ever Made ● Now in Full HD ● 1080i HD #CristianoRonaldo #Ronaldinho">
            <a:hlinkClick r:id="" action="ppaction://media"/>
            <a:extLst>
              <a:ext uri="{FF2B5EF4-FFF2-40B4-BE49-F238E27FC236}">
                <a16:creationId xmlns:a16="http://schemas.microsoft.com/office/drawing/2014/main" id="{BEE5A1B4-A307-8C12-B327-339C7F8DF4B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9552" y="1556792"/>
            <a:ext cx="8221899" cy="464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61B0-7F3A-410B-8A76-26CE38E5E43F}" type="slidenum">
              <a:rPr lang="da-DK" smtClean="0"/>
              <a:pPr/>
              <a:t>16</a:t>
            </a:fld>
            <a:endParaRPr lang="da-DK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    Enten - eller</a:t>
            </a:r>
          </a:p>
        </p:txBody>
      </p:sp>
      <p:pic>
        <p:nvPicPr>
          <p:cNvPr id="9218" name="Picture 2" descr="Billedresultat for enten eller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3" y="2186862"/>
            <a:ext cx="4371910" cy="327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3A430329-3092-7DFA-0801-1F3D5B42B50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>
                <a:solidFill>
                  <a:schemeClr val="bg1"/>
                </a:solidFill>
                <a:latin typeface="Candara" panose="020E0502030303020204" pitchFamily="34" charset="0"/>
              </a:rPr>
              <a:t>Branding</a:t>
            </a:r>
            <a:endParaRPr lang="da-DK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6" name="Billede 5" descr="Logo_business.png">
            <a:extLst>
              <a:ext uri="{FF2B5EF4-FFF2-40B4-BE49-F238E27FC236}">
                <a16:creationId xmlns:a16="http://schemas.microsoft.com/office/drawing/2014/main" id="{4AF789A3-1CDB-F6FF-2520-FCEC366EF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72" y="5661248"/>
            <a:ext cx="1892366" cy="62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4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ladsholder til indhold 1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4929" y="2462205"/>
            <a:ext cx="2700300" cy="2589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ladsholder til indhold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016" y="2412206"/>
            <a:ext cx="28575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61B0-7F3A-410B-8A76-26CE38E5E43F}" type="slidenum">
              <a:rPr lang="da-DK" smtClean="0"/>
              <a:pPr/>
              <a:t>17</a:t>
            </a:fld>
            <a:endParaRPr lang="da-DK"/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3DB4BEE7-63CF-003B-6B8A-76F2B9F7222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>
                <a:solidFill>
                  <a:schemeClr val="bg1"/>
                </a:solidFill>
                <a:latin typeface="Candara" panose="020E0502030303020204" pitchFamily="34" charset="0"/>
              </a:rPr>
              <a:t>Branding</a:t>
            </a:r>
            <a:endParaRPr lang="da-DK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5" name="Billede 4" descr="Logo_business.png">
            <a:extLst>
              <a:ext uri="{FF2B5EF4-FFF2-40B4-BE49-F238E27FC236}">
                <a16:creationId xmlns:a16="http://schemas.microsoft.com/office/drawing/2014/main" id="{70090DF9-47B1-BC33-9DC9-73164C1AEB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72" y="5661248"/>
            <a:ext cx="1892366" cy="62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85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indhold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9443" y="2326482"/>
            <a:ext cx="2584883" cy="2587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ladsholder til indhold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007" y="2270997"/>
            <a:ext cx="2709976" cy="2709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61B0-7F3A-410B-8A76-26CE38E5E43F}" type="slidenum">
              <a:rPr lang="da-DK" smtClean="0"/>
              <a:pPr/>
              <a:t>18</a:t>
            </a:fld>
            <a:endParaRPr lang="da-DK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C3E736-11FA-DFCF-DA8E-CB417FE3527D}"/>
              </a:ext>
            </a:extLst>
          </p:cNvPr>
          <p:cNvSpPr txBox="1">
            <a:spLocks/>
          </p:cNvSpPr>
          <p:nvPr/>
        </p:nvSpPr>
        <p:spPr>
          <a:xfrm>
            <a:off x="0" y="-27384"/>
            <a:ext cx="9144000" cy="105273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>
                <a:solidFill>
                  <a:schemeClr val="bg1"/>
                </a:solidFill>
                <a:latin typeface="Candara" panose="020E0502030303020204" pitchFamily="34" charset="0"/>
              </a:rPr>
              <a:t>Branding</a:t>
            </a:r>
            <a:endParaRPr lang="da-DK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Billede 3" descr="Logo_business.png">
            <a:extLst>
              <a:ext uri="{FF2B5EF4-FFF2-40B4-BE49-F238E27FC236}">
                <a16:creationId xmlns:a16="http://schemas.microsoft.com/office/drawing/2014/main" id="{F45BF23E-F262-285A-6EF5-BD7243B9BF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72" y="5661248"/>
            <a:ext cx="1892366" cy="62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85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61B0-7F3A-410B-8A76-26CE38E5E43F}" type="slidenum">
              <a:rPr lang="da-DK" smtClean="0"/>
              <a:pPr/>
              <a:t>19</a:t>
            </a:fld>
            <a:endParaRPr lang="da-DK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Pladsholder til indhold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46" y="2472696"/>
            <a:ext cx="2736521" cy="2736521"/>
          </a:xfrm>
        </p:spPr>
      </p:pic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3BC19627-ACBB-4857-838A-C7C4EEDF78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50" y="2093119"/>
            <a:ext cx="3495675" cy="3495675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CAC2F5-DD7C-0C52-BDBE-5BDDD2773C3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>
                <a:solidFill>
                  <a:schemeClr val="bg1"/>
                </a:solidFill>
                <a:latin typeface="Candara" panose="020E0502030303020204" pitchFamily="34" charset="0"/>
              </a:rPr>
              <a:t>Branding</a:t>
            </a:r>
            <a:endParaRPr lang="da-DK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5" name="Billede 4" descr="Logo_business.png">
            <a:extLst>
              <a:ext uri="{FF2B5EF4-FFF2-40B4-BE49-F238E27FC236}">
                <a16:creationId xmlns:a16="http://schemas.microsoft.com/office/drawing/2014/main" id="{64D61FA1-E640-7A99-1544-A9F4E3AAD0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72" y="5661248"/>
            <a:ext cx="1892366" cy="62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6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9" t="8587" b="18801"/>
          <a:stretch/>
        </p:blipFill>
        <p:spPr>
          <a:xfrm>
            <a:off x="1619672" y="274638"/>
            <a:ext cx="5235515" cy="5400600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1403648" y="567523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Candara" panose="020E0502030303020204" pitchFamily="34" charset="0"/>
              </a:rPr>
              <a:t>Det bedste du kan gøre, er at blive smaddergod til at være DIG!</a:t>
            </a:r>
          </a:p>
        </p:txBody>
      </p:sp>
    </p:spTree>
    <p:extLst>
      <p:ext uri="{BB962C8B-B14F-4D97-AF65-F5344CB8AC3E}">
        <p14:creationId xmlns:p14="http://schemas.microsoft.com/office/powerpoint/2010/main" val="189623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61B0-7F3A-410B-8A76-26CE38E5E43F}" type="slidenum">
              <a:rPr lang="da-DK" smtClean="0"/>
              <a:pPr/>
              <a:t>20</a:t>
            </a:fld>
            <a:endParaRPr lang="da-DK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1" name="Pladsholder til indhold 10" descr="Et billede, der indeholder tekst&#10;&#10;Automatisk genereret beskrivelse">
            <a:extLst>
              <a:ext uri="{FF2B5EF4-FFF2-40B4-BE49-F238E27FC236}">
                <a16:creationId xmlns:a16="http://schemas.microsoft.com/office/drawing/2014/main" id="{46EB2BD6-4832-4694-934E-69641FE4AF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2305447"/>
            <a:ext cx="4038600" cy="3071018"/>
          </a:xfrm>
        </p:spPr>
      </p:pic>
      <p:pic>
        <p:nvPicPr>
          <p:cNvPr id="13" name="Pladsholder til indhold 12">
            <a:extLst>
              <a:ext uri="{FF2B5EF4-FFF2-40B4-BE49-F238E27FC236}">
                <a16:creationId xmlns:a16="http://schemas.microsoft.com/office/drawing/2014/main" id="{5D84295F-BCD1-4B62-9067-0EC841C58D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087" y="2387748"/>
            <a:ext cx="2906416" cy="2906416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56D630A-CE25-5784-A592-5C774ADE2F1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>
                <a:solidFill>
                  <a:schemeClr val="bg1"/>
                </a:solidFill>
                <a:latin typeface="Candara" panose="020E0502030303020204" pitchFamily="34" charset="0"/>
              </a:rPr>
              <a:t>Branding</a:t>
            </a:r>
            <a:endParaRPr lang="da-DK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Billede 3" descr="Logo_business.png">
            <a:extLst>
              <a:ext uri="{FF2B5EF4-FFF2-40B4-BE49-F238E27FC236}">
                <a16:creationId xmlns:a16="http://schemas.microsoft.com/office/drawing/2014/main" id="{AAE88480-AE24-4FE9-E837-7D3923C523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72" y="5661248"/>
            <a:ext cx="1892366" cy="62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27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94929" y="2326483"/>
            <a:ext cx="3040989" cy="2761583"/>
          </a:xfrm>
          <a:prstGeom prst="rect">
            <a:avLst/>
          </a:prstGeom>
        </p:spPr>
      </p:pic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61B0-7F3A-410B-8A76-26CE38E5E43F}" type="slidenum">
              <a:rPr lang="da-DK" smtClean="0"/>
              <a:pPr/>
              <a:t>21</a:t>
            </a:fld>
            <a:endParaRPr lang="da-DK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3AE33E9D-E89E-4866-9267-AE46BBDF8B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388" y="2422398"/>
            <a:ext cx="4038600" cy="2837117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5C24DFF-24C6-29B4-4F56-055A38E95AF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>
                <a:solidFill>
                  <a:schemeClr val="bg1"/>
                </a:solidFill>
                <a:latin typeface="Candara" panose="020E0502030303020204" pitchFamily="34" charset="0"/>
              </a:rPr>
              <a:t>Branding</a:t>
            </a:r>
            <a:endParaRPr lang="da-DK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Billede 6" descr="Logo_business.png">
            <a:extLst>
              <a:ext uri="{FF2B5EF4-FFF2-40B4-BE49-F238E27FC236}">
                <a16:creationId xmlns:a16="http://schemas.microsoft.com/office/drawing/2014/main" id="{F8B8793F-825D-48C6-CE8B-F3AE855755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72" y="5661248"/>
            <a:ext cx="1892366" cy="62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48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 descr="Et billede, der indeholder væg, person, indendørs, drikkevarer&#10;&#10;Automatisk genereret beskrivelse">
            <a:extLst>
              <a:ext uri="{FF2B5EF4-FFF2-40B4-BE49-F238E27FC236}">
                <a16:creationId xmlns:a16="http://schemas.microsoft.com/office/drawing/2014/main" id="{AD4E109F-8DE8-485A-A257-8EB8697C61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2421837"/>
            <a:ext cx="4038600" cy="2838238"/>
          </a:xfrm>
        </p:spPr>
      </p:pic>
      <p:pic>
        <p:nvPicPr>
          <p:cNvPr id="8" name="Pladsholder til indhold 7" descr="Et billede, der indeholder tekst, flaske, forskellig, adskillige&#10;&#10;Automatisk genereret beskrivelse">
            <a:extLst>
              <a:ext uri="{FF2B5EF4-FFF2-40B4-BE49-F238E27FC236}">
                <a16:creationId xmlns:a16="http://schemas.microsoft.com/office/drawing/2014/main" id="{5B1C180D-7652-41B7-BDD0-F4571A30F0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15" y="1917385"/>
            <a:ext cx="4264817" cy="3411853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085842A-8006-86C8-E353-68362AF63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  <a:latin typeface="Candara" panose="020E0502030303020204" pitchFamily="34" charset="0"/>
              </a:rPr>
              <a:t>Branding</a:t>
            </a:r>
          </a:p>
        </p:txBody>
      </p:sp>
      <p:pic>
        <p:nvPicPr>
          <p:cNvPr id="4" name="Billede 3" descr="Logo_business.png">
            <a:extLst>
              <a:ext uri="{FF2B5EF4-FFF2-40B4-BE49-F238E27FC236}">
                <a16:creationId xmlns:a16="http://schemas.microsoft.com/office/drawing/2014/main" id="{C02E9719-22D1-370F-4D10-CA2DFD359D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72" y="5661248"/>
            <a:ext cx="1892366" cy="62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63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76" y="2510898"/>
            <a:ext cx="2530340" cy="2590791"/>
          </a:xfrm>
        </p:spPr>
      </p:pic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61B0-7F3A-410B-8A76-26CE38E5E43F}" type="slidenum">
              <a:rPr lang="da-DK" smtClean="0"/>
              <a:pPr/>
              <a:t>23</a:t>
            </a:fld>
            <a:endParaRPr lang="da-DK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endParaRPr lang="da-DK"/>
          </a:p>
        </p:txBody>
      </p:sp>
      <p:pic>
        <p:nvPicPr>
          <p:cNvPr id="10" name="Pladsholder til indhold 9">
            <a:extLst>
              <a:ext uri="{FF2B5EF4-FFF2-40B4-BE49-F238E27FC236}">
                <a16:creationId xmlns:a16="http://schemas.microsoft.com/office/drawing/2014/main" id="{A1933479-D543-436F-9CF1-1F9F053473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22143" y="2436019"/>
            <a:ext cx="1942597" cy="2672953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5F76CEF-B078-0D27-7CF8-15F369BE5F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chemeClr val="bg1"/>
                </a:solidFill>
                <a:latin typeface="Candara" panose="020E0502030303020204" pitchFamily="34" charset="0"/>
              </a:rPr>
              <a:t>Branding</a:t>
            </a:r>
          </a:p>
        </p:txBody>
      </p:sp>
      <p:pic>
        <p:nvPicPr>
          <p:cNvPr id="7" name="Billede 6" descr="Logo_business.png">
            <a:extLst>
              <a:ext uri="{FF2B5EF4-FFF2-40B4-BE49-F238E27FC236}">
                <a16:creationId xmlns:a16="http://schemas.microsoft.com/office/drawing/2014/main" id="{3ECBA395-4326-7332-0A14-AB7983EF6B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72" y="5661248"/>
            <a:ext cx="1892366" cy="62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98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amera blindtest: Android-brugere valgte iPhone - recordere.dk">
            <a:extLst>
              <a:ext uri="{FF2B5EF4-FFF2-40B4-BE49-F238E27FC236}">
                <a16:creationId xmlns:a16="http://schemas.microsoft.com/office/drawing/2014/main" id="{241B6239-C2CA-47C7-8F4C-B44DF0F35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56" y="2526436"/>
            <a:ext cx="3557588" cy="249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QUIU Blind Test, AQUIU - Épicerie Café Friperie, Pau, 5 November 2021">
            <a:extLst>
              <a:ext uri="{FF2B5EF4-FFF2-40B4-BE49-F238E27FC236}">
                <a16:creationId xmlns:a16="http://schemas.microsoft.com/office/drawing/2014/main" id="{1363EBAE-71A3-44B6-BBC6-C3ED26334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465713"/>
            <a:ext cx="2936081" cy="279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EB785635-1276-E4D4-030E-FBD3BB9AD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DCD34BE9-22E1-1A83-00AE-3F87BE9228D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chemeClr val="bg1"/>
                </a:solidFill>
                <a:latin typeface="Candara" panose="020E0502030303020204" pitchFamily="34" charset="0"/>
              </a:rPr>
              <a:t>Blindsmagning</a:t>
            </a:r>
          </a:p>
        </p:txBody>
      </p:sp>
      <p:pic>
        <p:nvPicPr>
          <p:cNvPr id="7" name="Billede 6" descr="Logo_business.png">
            <a:extLst>
              <a:ext uri="{FF2B5EF4-FFF2-40B4-BE49-F238E27FC236}">
                <a16:creationId xmlns:a16="http://schemas.microsoft.com/office/drawing/2014/main" id="{A3B1A894-7FEF-A7DD-424E-CEB413D9D1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72" y="5661248"/>
            <a:ext cx="1892366" cy="62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46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7D10A63A-BADD-82FD-808B-5172E6CB95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027" y="2564904"/>
            <a:ext cx="7309946" cy="4253341"/>
          </a:xfrm>
          <a:noFill/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E401F6FA-50DC-838F-1B2F-365C90588BBF}"/>
              </a:ext>
            </a:extLst>
          </p:cNvPr>
          <p:cNvSpPr txBox="1"/>
          <p:nvPr/>
        </p:nvSpPr>
        <p:spPr>
          <a:xfrm flipH="1">
            <a:off x="971600" y="1196752"/>
            <a:ext cx="756084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latin typeface="Candara" panose="020E0502030303020204" pitchFamily="34" charset="0"/>
              </a:rPr>
              <a:t>I skal nu lave 2stk SoMe annoncer på den vindende cola!</a:t>
            </a:r>
          </a:p>
          <a:p>
            <a:r>
              <a:rPr lang="da-DK" sz="1600" dirty="0">
                <a:latin typeface="Candara" panose="020E0502030303020204" pitchFamily="34" charset="0"/>
              </a:rPr>
              <a:t>Tænk på:</a:t>
            </a:r>
          </a:p>
          <a:p>
            <a:r>
              <a:rPr lang="da-DK" sz="1600" dirty="0">
                <a:latin typeface="Candara" panose="020E0502030303020204" pitchFamily="34" charset="0"/>
              </a:rPr>
              <a:t>Målgruppen – Hvem vil i ramme?</a:t>
            </a:r>
          </a:p>
          <a:p>
            <a:r>
              <a:rPr lang="da-DK" sz="1600" dirty="0">
                <a:latin typeface="Candara" panose="020E0502030303020204" pitchFamily="34" charset="0"/>
              </a:rPr>
              <a:t>Budskab – Hvad vil du fortælle?							 					</a:t>
            </a:r>
            <a:r>
              <a:rPr lang="da-DK" sz="2000" dirty="0">
                <a:latin typeface="Candara" panose="020E0502030303020204" pitchFamily="34" charset="0"/>
              </a:rPr>
              <a:t>canva.com</a:t>
            </a:r>
            <a:endParaRPr lang="da-DK" sz="1600" dirty="0">
              <a:latin typeface="Candara" panose="020E0502030303020204" pitchFamily="34" charset="0"/>
            </a:endParaRPr>
          </a:p>
          <a:p>
            <a:endParaRPr lang="da-DK" sz="1600" dirty="0">
              <a:latin typeface="Candara" panose="020E0502030303020204" pitchFamily="34" charset="0"/>
            </a:endParaRPr>
          </a:p>
          <a:p>
            <a:endParaRPr lang="da-DK" sz="1600" dirty="0">
              <a:latin typeface="Candara" panose="020E0502030303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7390D0A-A155-D4E2-52DF-41B67EE5597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chemeClr val="bg1"/>
                </a:solidFill>
                <a:latin typeface="Candara" panose="020E0502030303020204" pitchFamily="34" charset="0"/>
              </a:rPr>
              <a:t>SoMe reklamer</a:t>
            </a:r>
          </a:p>
        </p:txBody>
      </p:sp>
    </p:spTree>
    <p:extLst>
      <p:ext uri="{BB962C8B-B14F-4D97-AF65-F5344CB8AC3E}">
        <p14:creationId xmlns:p14="http://schemas.microsoft.com/office/powerpoint/2010/main" val="1271885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  <a:latin typeface="Candara" panose="020E0502030303020204" pitchFamily="34" charset="0"/>
              </a:rPr>
              <a:t>VR-briller</a:t>
            </a:r>
          </a:p>
        </p:txBody>
      </p:sp>
      <p:pic>
        <p:nvPicPr>
          <p:cNvPr id="5" name="Billede 4" descr="Logo_busines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72" y="5661248"/>
            <a:ext cx="1892366" cy="625618"/>
          </a:xfrm>
          <a:prstGeom prst="rect">
            <a:avLst/>
          </a:prstGeom>
        </p:spPr>
      </p:pic>
      <p:pic>
        <p:nvPicPr>
          <p:cNvPr id="6" name="Billede 5" descr="Et billede, der indeholder luk&#10;&#10;Automatisk genereret beskrivelse">
            <a:extLst>
              <a:ext uri="{FF2B5EF4-FFF2-40B4-BE49-F238E27FC236}">
                <a16:creationId xmlns:a16="http://schemas.microsoft.com/office/drawing/2014/main" id="{5FACC84E-683F-F6D5-25A2-AABACE5DC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15616" y="1340768"/>
            <a:ext cx="7182849" cy="404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662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  <a:latin typeface="Candara" panose="020E0502030303020204" pitchFamily="34" charset="0"/>
              </a:rPr>
              <a:t>Dagens program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06896" y="1628800"/>
            <a:ext cx="8229600" cy="4497363"/>
          </a:xfrm>
        </p:spPr>
        <p:txBody>
          <a:bodyPr>
            <a:normAutofit lnSpcReduction="10000"/>
          </a:bodyPr>
          <a:lstStyle/>
          <a:p>
            <a:r>
              <a:rPr lang="da-DK" dirty="0">
                <a:latin typeface="Candara" panose="020E0502030303020204" pitchFamily="34" charset="0"/>
              </a:rPr>
              <a:t>Orientering om erhvervsuddannelserne	</a:t>
            </a:r>
          </a:p>
          <a:p>
            <a:r>
              <a:rPr lang="da-DK" dirty="0">
                <a:latin typeface="Candara" panose="020E0502030303020204" pitchFamily="34" charset="0"/>
              </a:rPr>
              <a:t>Grund- og hovedforløb på Tietgen Business</a:t>
            </a:r>
          </a:p>
          <a:p>
            <a:pPr marL="0" indent="0">
              <a:buNone/>
            </a:pPr>
            <a:r>
              <a:rPr lang="da-DK" dirty="0">
                <a:latin typeface="Candara" panose="020E0502030303020204" pitchFamily="34" charset="0"/>
              </a:rPr>
              <a:t>	</a:t>
            </a:r>
          </a:p>
          <a:p>
            <a:pPr marL="0" indent="0">
              <a:buNone/>
            </a:pPr>
            <a:r>
              <a:rPr lang="da-DK" dirty="0">
                <a:latin typeface="Candara" panose="020E0502030303020204" pitchFamily="34" charset="0"/>
              </a:rPr>
              <a:t>    </a:t>
            </a:r>
            <a:r>
              <a:rPr lang="da-DK" b="1" dirty="0">
                <a:latin typeface="Candara" panose="020E0502030303020204" pitchFamily="34" charset="0"/>
              </a:rPr>
              <a:t>9.35 -&gt; 13.00</a:t>
            </a:r>
          </a:p>
          <a:p>
            <a:r>
              <a:rPr lang="da-DK" dirty="0">
                <a:latin typeface="Candara" panose="020E0502030303020204" pitchFamily="34" charset="0"/>
              </a:rPr>
              <a:t>Faglighed på EUD og EUX med fokus på Branding</a:t>
            </a:r>
          </a:p>
          <a:p>
            <a:r>
              <a:rPr lang="da-DK" dirty="0">
                <a:latin typeface="Candara" panose="020E0502030303020204" pitchFamily="34" charset="0"/>
              </a:rPr>
              <a:t>Blindsmagning</a:t>
            </a:r>
          </a:p>
          <a:p>
            <a:r>
              <a:rPr lang="da-DK" dirty="0">
                <a:latin typeface="Candara" panose="020E0502030303020204" pitchFamily="34" charset="0"/>
              </a:rPr>
              <a:t>VR-briller </a:t>
            </a:r>
          </a:p>
        </p:txBody>
      </p:sp>
      <p:pic>
        <p:nvPicPr>
          <p:cNvPr id="5" name="Billede 4" descr="Logo_busines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72" y="5661248"/>
            <a:ext cx="1892366" cy="62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50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da-DK" dirty="0">
                <a:solidFill>
                  <a:schemeClr val="bg1"/>
                </a:solidFill>
                <a:latin typeface="Candara" panose="020E0502030303020204" pitchFamily="34" charset="0"/>
              </a:rPr>
              <a:t>Muligheder efter 9. kl.? </a:t>
            </a:r>
            <a:br>
              <a:rPr lang="da-DK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da-DK" sz="2000" dirty="0">
                <a:solidFill>
                  <a:schemeClr val="bg1"/>
                </a:solidFill>
                <a:latin typeface="Candara" panose="020E0502030303020204" pitchFamily="34" charset="0"/>
              </a:rPr>
              <a:t>(udover almen 10. kl. og 10. kl. på eud)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315039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3727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da-DK" sz="4000" dirty="0">
                <a:solidFill>
                  <a:schemeClr val="bg1"/>
                </a:solidFill>
                <a:latin typeface="Candara" panose="020E0502030303020204" pitchFamily="34" charset="0"/>
              </a:rPr>
              <a:t>Veje og mål med ungdomsuddannelse</a:t>
            </a:r>
          </a:p>
        </p:txBody>
      </p:sp>
      <p:graphicFrame>
        <p:nvGraphicFramePr>
          <p:cNvPr id="7" name="Pladsholder til indhold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41009160"/>
              </p:ext>
            </p:extLst>
          </p:nvPr>
        </p:nvGraphicFramePr>
        <p:xfrm>
          <a:off x="457200" y="1600200"/>
          <a:ext cx="389877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Pladsholder til indhold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22957498"/>
              </p:ext>
            </p:extLst>
          </p:nvPr>
        </p:nvGraphicFramePr>
        <p:xfrm>
          <a:off x="4872637" y="1556238"/>
          <a:ext cx="3822576" cy="4309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Nedadgående pil 8"/>
          <p:cNvSpPr/>
          <p:nvPr/>
        </p:nvSpPr>
        <p:spPr>
          <a:xfrm rot="16200000">
            <a:off x="4533493" y="1711795"/>
            <a:ext cx="199390" cy="296545"/>
          </a:xfrm>
          <a:prstGeom prst="down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Nedadgående pil 9"/>
          <p:cNvSpPr/>
          <p:nvPr/>
        </p:nvSpPr>
        <p:spPr>
          <a:xfrm rot="16200000">
            <a:off x="4508309" y="3714908"/>
            <a:ext cx="199390" cy="296545"/>
          </a:xfrm>
          <a:prstGeom prst="downArrow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Nedadgående pil 13"/>
          <p:cNvSpPr/>
          <p:nvPr/>
        </p:nvSpPr>
        <p:spPr>
          <a:xfrm rot="8786282">
            <a:off x="8385058" y="2954522"/>
            <a:ext cx="209871" cy="341114"/>
          </a:xfrm>
          <a:prstGeom prst="down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Nedadgående pil 14"/>
          <p:cNvSpPr/>
          <p:nvPr/>
        </p:nvSpPr>
        <p:spPr>
          <a:xfrm rot="16200000">
            <a:off x="6663308" y="4370270"/>
            <a:ext cx="216024" cy="349707"/>
          </a:xfrm>
          <a:prstGeom prst="down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Nedadgående pil 15"/>
          <p:cNvSpPr/>
          <p:nvPr/>
        </p:nvSpPr>
        <p:spPr>
          <a:xfrm rot="16200000">
            <a:off x="7951210" y="4370270"/>
            <a:ext cx="216024" cy="349707"/>
          </a:xfrm>
          <a:prstGeom prst="down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671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da-DK" sz="4000" dirty="0">
                <a:solidFill>
                  <a:schemeClr val="bg1"/>
                </a:solidFill>
                <a:latin typeface="Candara" panose="020E0502030303020204" pitchFamily="34" charset="0"/>
              </a:rPr>
              <a:t>Over 100 erhvervsuddannelser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2"/>
          <a:stretch/>
        </p:blipFill>
        <p:spPr bwMode="auto">
          <a:xfrm>
            <a:off x="468155" y="974172"/>
            <a:ext cx="8280309" cy="576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214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  <a:latin typeface="Candara" panose="020E0502030303020204" pitchFamily="34" charset="0"/>
              </a:rPr>
              <a:t>Magnus’ valg</a:t>
            </a:r>
          </a:p>
        </p:txBody>
      </p:sp>
      <p:pic>
        <p:nvPicPr>
          <p:cNvPr id="8" name="Pladsholder til indhold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18" t="20679" r="29373" b="21712"/>
          <a:stretch/>
        </p:blipFill>
        <p:spPr>
          <a:xfrm>
            <a:off x="1043608" y="1268760"/>
            <a:ext cx="7139136" cy="3569630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 rot="10800000" flipV="1">
            <a:off x="1550348" y="5406627"/>
            <a:ext cx="5744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hlinkClick r:id="rId3"/>
              </a:rPr>
              <a:t>https://www.youtube.com/watch?v=WQAVMojj2eI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63842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9379129"/>
              </p:ext>
            </p:extLst>
          </p:nvPr>
        </p:nvGraphicFramePr>
        <p:xfrm>
          <a:off x="570896" y="1215953"/>
          <a:ext cx="714077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kstboks 16"/>
          <p:cNvSpPr txBox="1"/>
          <p:nvPr/>
        </p:nvSpPr>
        <p:spPr>
          <a:xfrm>
            <a:off x="7473934" y="5157192"/>
            <a:ext cx="554746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a-DK" sz="1400" b="1" dirty="0">
                <a:latin typeface="Candara" panose="020E0502030303020204" pitchFamily="34" charset="0"/>
              </a:rPr>
              <a:t>EUX</a:t>
            </a:r>
          </a:p>
        </p:txBody>
      </p:sp>
      <p:sp>
        <p:nvSpPr>
          <p:cNvPr id="18" name="Tekstboks 17"/>
          <p:cNvSpPr txBox="1"/>
          <p:nvPr/>
        </p:nvSpPr>
        <p:spPr>
          <a:xfrm>
            <a:off x="7473444" y="5676879"/>
            <a:ext cx="542157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a-DK" sz="1400" b="1" dirty="0">
                <a:latin typeface="Candara" panose="020E0502030303020204" pitchFamily="34" charset="0"/>
              </a:rPr>
              <a:t>EUX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7467149" y="3690356"/>
            <a:ext cx="554746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a-DK" sz="1400" b="1" dirty="0">
                <a:latin typeface="Candara" panose="020E0502030303020204" pitchFamily="34" charset="0"/>
              </a:rPr>
              <a:t>EUD</a:t>
            </a:r>
          </a:p>
        </p:txBody>
      </p:sp>
      <p:sp>
        <p:nvSpPr>
          <p:cNvPr id="16" name="Tekstboks 15"/>
          <p:cNvSpPr txBox="1"/>
          <p:nvPr/>
        </p:nvSpPr>
        <p:spPr>
          <a:xfrm>
            <a:off x="8194014" y="3681072"/>
            <a:ext cx="554746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a-DK" sz="1400" b="1" dirty="0">
                <a:latin typeface="Candara" panose="020E0502030303020204" pitchFamily="34" charset="0"/>
              </a:rPr>
              <a:t>EUX</a:t>
            </a:r>
          </a:p>
        </p:txBody>
      </p:sp>
      <p:sp>
        <p:nvSpPr>
          <p:cNvPr id="21" name="Tekstboks 20"/>
          <p:cNvSpPr txBox="1"/>
          <p:nvPr/>
        </p:nvSpPr>
        <p:spPr>
          <a:xfrm>
            <a:off x="8194014" y="2970335"/>
            <a:ext cx="554746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a-DK" sz="1400" b="1" dirty="0">
                <a:latin typeface="Candara" panose="020E0502030303020204" pitchFamily="34" charset="0"/>
              </a:rPr>
              <a:t>EUX</a:t>
            </a:r>
          </a:p>
        </p:txBody>
      </p:sp>
      <p:sp>
        <p:nvSpPr>
          <p:cNvPr id="22" name="Tekstboks 21"/>
          <p:cNvSpPr txBox="1"/>
          <p:nvPr/>
        </p:nvSpPr>
        <p:spPr>
          <a:xfrm>
            <a:off x="8194014" y="1988562"/>
            <a:ext cx="554746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a-DK" sz="1400" b="1" dirty="0">
                <a:latin typeface="Candara" panose="020E0502030303020204" pitchFamily="34" charset="0"/>
              </a:rPr>
              <a:t>EUX</a:t>
            </a:r>
          </a:p>
        </p:txBody>
      </p:sp>
      <p:sp>
        <p:nvSpPr>
          <p:cNvPr id="23" name="Tekstboks 22"/>
          <p:cNvSpPr txBox="1"/>
          <p:nvPr/>
        </p:nvSpPr>
        <p:spPr>
          <a:xfrm>
            <a:off x="7473934" y="2964849"/>
            <a:ext cx="554746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a-DK" sz="1400" b="1" dirty="0">
                <a:latin typeface="Candara" panose="020E0502030303020204" pitchFamily="34" charset="0"/>
              </a:rPr>
              <a:t>EUD</a:t>
            </a:r>
          </a:p>
        </p:txBody>
      </p:sp>
      <p:sp>
        <p:nvSpPr>
          <p:cNvPr id="24" name="Tekstboks 23"/>
          <p:cNvSpPr txBox="1"/>
          <p:nvPr/>
        </p:nvSpPr>
        <p:spPr>
          <a:xfrm>
            <a:off x="7467149" y="1988562"/>
            <a:ext cx="554746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a-DK" sz="1400" b="1" dirty="0">
                <a:latin typeface="Candara" panose="020E0502030303020204" pitchFamily="34" charset="0"/>
              </a:rPr>
              <a:t>EUD</a:t>
            </a:r>
          </a:p>
        </p:txBody>
      </p:sp>
      <p:pic>
        <p:nvPicPr>
          <p:cNvPr id="5" name="Billede 4" descr="Logo_business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21288"/>
            <a:ext cx="1306856" cy="432048"/>
          </a:xfrm>
          <a:prstGeom prst="rect">
            <a:avLst/>
          </a:prstGeom>
        </p:spPr>
      </p:pic>
      <p:sp>
        <p:nvSpPr>
          <p:cNvPr id="19" name="Titel 4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000" dirty="0">
                <a:solidFill>
                  <a:schemeClr val="bg1"/>
                </a:solidFill>
                <a:latin typeface="Candara" panose="020E0502030303020204" pitchFamily="34" charset="0"/>
              </a:rPr>
              <a:t>EUD og EUX på Tietgen Business</a:t>
            </a:r>
          </a:p>
        </p:txBody>
      </p:sp>
    </p:spTree>
    <p:extLst>
      <p:ext uri="{BB962C8B-B14F-4D97-AF65-F5344CB8AC3E}">
        <p14:creationId xmlns:p14="http://schemas.microsoft.com/office/powerpoint/2010/main" val="416565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da-DK" sz="4000" dirty="0">
                <a:solidFill>
                  <a:schemeClr val="bg1"/>
                </a:solidFill>
                <a:latin typeface="Candara" panose="020E0502030303020204" pitchFamily="34" charset="0"/>
              </a:rPr>
              <a:t>    Fagretning - EUD Business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82337" y="1401391"/>
            <a:ext cx="8166127" cy="5400600"/>
          </a:xfrm>
        </p:spPr>
        <p:txBody>
          <a:bodyPr>
            <a:normAutofit/>
          </a:bodyPr>
          <a:lstStyle/>
          <a:p>
            <a:pPr marL="342900" lvl="2" indent="-342900"/>
            <a:endParaRPr lang="da-DK" dirty="0">
              <a:solidFill>
                <a:schemeClr val="accent3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5" name="Picture 2" descr="C:\Users\tete\AppData\Local\Microsoft\Windows\Temporary Internet Files\Content.Outlook\WJ2AEFB3\Ikon_neg_transparens_n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103" y="114041"/>
            <a:ext cx="720080" cy="72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1066602" y="2924944"/>
            <a:ext cx="7746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  <a:p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1883196" y="3032085"/>
            <a:ext cx="4200972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EUD Business  3 år</a:t>
            </a:r>
          </a:p>
          <a:p>
            <a:endParaRPr lang="da-DK" dirty="0"/>
          </a:p>
        </p:txBody>
      </p:sp>
      <p:sp>
        <p:nvSpPr>
          <p:cNvPr id="8" name="Tekstboks 7"/>
          <p:cNvSpPr txBox="1"/>
          <p:nvPr/>
        </p:nvSpPr>
        <p:spPr>
          <a:xfrm>
            <a:off x="1847192" y="3789040"/>
            <a:ext cx="78059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GF 1</a:t>
            </a:r>
          </a:p>
          <a:p>
            <a:endParaRPr lang="da-DK" dirty="0"/>
          </a:p>
        </p:txBody>
      </p:sp>
      <p:sp>
        <p:nvSpPr>
          <p:cNvPr id="10" name="Tekstboks 9"/>
          <p:cNvSpPr txBox="1"/>
          <p:nvPr/>
        </p:nvSpPr>
        <p:spPr>
          <a:xfrm>
            <a:off x="2591780" y="3789040"/>
            <a:ext cx="9001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GF 2</a:t>
            </a:r>
          </a:p>
          <a:p>
            <a:endParaRPr lang="da-DK" dirty="0"/>
          </a:p>
        </p:txBody>
      </p:sp>
      <p:sp>
        <p:nvSpPr>
          <p:cNvPr id="11" name="Tekstboks 10"/>
          <p:cNvSpPr txBox="1"/>
          <p:nvPr/>
        </p:nvSpPr>
        <p:spPr>
          <a:xfrm>
            <a:off x="3563888" y="3789040"/>
            <a:ext cx="252028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Praktik i butik /virksomhed</a:t>
            </a:r>
          </a:p>
        </p:txBody>
      </p:sp>
      <p:sp>
        <p:nvSpPr>
          <p:cNvPr id="13" name="Højrepil 12"/>
          <p:cNvSpPr/>
          <p:nvPr/>
        </p:nvSpPr>
        <p:spPr>
          <a:xfrm>
            <a:off x="467544" y="3678416"/>
            <a:ext cx="1296144" cy="910964"/>
          </a:xfrm>
          <a:prstGeom prst="rightArrow">
            <a:avLst>
              <a:gd name="adj1" fmla="val 50000"/>
              <a:gd name="adj2" fmla="val 47256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9./10. kl.</a:t>
            </a:r>
          </a:p>
        </p:txBody>
      </p:sp>
      <p:cxnSp>
        <p:nvCxnSpPr>
          <p:cNvPr id="15" name="Lige forbindelse 14"/>
          <p:cNvCxnSpPr/>
          <p:nvPr/>
        </p:nvCxnSpPr>
        <p:spPr>
          <a:xfrm>
            <a:off x="2627784" y="3789040"/>
            <a:ext cx="0" cy="6463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øjre klammeparentes 16"/>
          <p:cNvSpPr/>
          <p:nvPr/>
        </p:nvSpPr>
        <p:spPr>
          <a:xfrm rot="5400000">
            <a:off x="2182612" y="4063951"/>
            <a:ext cx="937844" cy="1680691"/>
          </a:xfrm>
          <a:prstGeom prst="rightBrace">
            <a:avLst>
              <a:gd name="adj1" fmla="val 8333"/>
              <a:gd name="adj2" fmla="val 4917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Venstre klammeparentes 17"/>
          <p:cNvSpPr/>
          <p:nvPr/>
        </p:nvSpPr>
        <p:spPr>
          <a:xfrm rot="16200000">
            <a:off x="4355107" y="3644159"/>
            <a:ext cx="937845" cy="2520276"/>
          </a:xfrm>
          <a:prstGeom prst="leftBrace">
            <a:avLst>
              <a:gd name="adj1" fmla="val 8333"/>
              <a:gd name="adj2" fmla="val 494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Tekstboks 18"/>
          <p:cNvSpPr txBox="1"/>
          <p:nvPr/>
        </p:nvSpPr>
        <p:spPr>
          <a:xfrm>
            <a:off x="2291494" y="5373220"/>
            <a:ext cx="840346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1 år</a:t>
            </a:r>
          </a:p>
        </p:txBody>
      </p:sp>
      <p:sp>
        <p:nvSpPr>
          <p:cNvPr id="22" name="Tekstboks 21"/>
          <p:cNvSpPr txBox="1"/>
          <p:nvPr/>
        </p:nvSpPr>
        <p:spPr>
          <a:xfrm>
            <a:off x="4499992" y="5373220"/>
            <a:ext cx="72008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2 år</a:t>
            </a: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198" y="3110116"/>
            <a:ext cx="1440157" cy="192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07935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075F36855595743A689D113EFCE8A9D" ma:contentTypeVersion="3" ma:contentTypeDescription="Opret et nyt dokument." ma:contentTypeScope="" ma:versionID="5e5d772ba8ebd300c288e0c44cc0fc77">
  <xsd:schema xmlns:xsd="http://www.w3.org/2001/XMLSchema" xmlns:xs="http://www.w3.org/2001/XMLSchema" xmlns:p="http://schemas.microsoft.com/office/2006/metadata/properties" xmlns:ns1="http://schemas.microsoft.com/sharepoint/v3" xmlns:ns2="d802f2b4-9ac0-42f6-a65d-fe6fd79598ab" xmlns:ns3="7840c353-70f9-468f-8f27-cc99106aa600" targetNamespace="http://schemas.microsoft.com/office/2006/metadata/properties" ma:root="true" ma:fieldsID="a96641b4580ca3c9e0527b4195d45e35" ns1:_="" ns2:_="" ns3:_="">
    <xsd:import namespace="http://schemas.microsoft.com/sharepoint/v3"/>
    <xsd:import namespace="d802f2b4-9ac0-42f6-a65d-fe6fd79598ab"/>
    <xsd:import namespace="7840c353-70f9-468f-8f27-cc99106aa600"/>
    <xsd:element name="properties">
      <xsd:complexType>
        <xsd:sequence>
          <xsd:element name="documentManagement">
            <xsd:complexType>
              <xsd:all>
                <xsd:element ref="ns2:emne_x002d_omr" minOccurs="0"/>
                <xsd:element ref="ns3:dokumenttype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6" nillable="true" ma:displayName="Startdato for planlægning" ma:description="" ma:hidden="true" ma:internalName="PublishingStartDate">
      <xsd:simpleType>
        <xsd:restriction base="dms:Unknown"/>
      </xsd:simpleType>
    </xsd:element>
    <xsd:element name="PublishingExpirationDate" ma:index="7" nillable="true" ma:displayName="Slutdato for planlægning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02f2b4-9ac0-42f6-a65d-fe6fd79598ab" elementFormDefault="qualified">
    <xsd:import namespace="http://schemas.microsoft.com/office/2006/documentManagement/types"/>
    <xsd:import namespace="http://schemas.microsoft.com/office/infopath/2007/PartnerControls"/>
    <xsd:element name="emne_x002d_omr" ma:index="2" nillable="true" ma:displayName="emne-omr" ma:default="" ma:description="angiv emneområde" ma:internalName="emne_x002d_om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rbejdstid"/>
                    <xsd:enumeration value="diverse"/>
                    <xsd:enumeration value="eksamen"/>
                    <xsd:enumeration value="EUD"/>
                    <xsd:enumeration value="hhx"/>
                    <xsd:enumeration value="it"/>
                    <xsd:enumeration value="kurser"/>
                    <xsd:enumeration value="kvalitets- og h-planer"/>
                    <xsd:enumeration value="kvu"/>
                    <xsd:enumeration value="løn"/>
                    <xsd:enumeration value="medarbejdere"/>
                    <xsd:enumeration value="org og ledelse"/>
                    <xsd:enumeration value="praktikpladser"/>
                    <xsd:enumeration value="pædagogik"/>
                    <xsd:enumeration value="skoleåret"/>
                    <xsd:enumeration value="strategi"/>
                    <xsd:enumeration value="uddannelser"/>
                    <xsd:enumeration value="værdier og vision"/>
                    <xsd:enumeration value="økonomi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40c353-70f9-468f-8f27-cc99106aa600" elementFormDefault="qualified">
    <xsd:import namespace="http://schemas.microsoft.com/office/2006/documentManagement/types"/>
    <xsd:import namespace="http://schemas.microsoft.com/office/infopath/2007/PartnerControls"/>
    <xsd:element name="dokumenttype" ma:index="3" nillable="true" ma:displayName="dokumenttype" ma:default="" ma:description="Angiv dokumenttype" ma:format="Dropdown" ma:internalName="dokumenttype">
      <xsd:simpleType>
        <xsd:restriction base="dms:Choice">
          <xsd:enumeration value="adm. rutine"/>
          <xsd:enumeration value="aftale"/>
          <xsd:enumeration value="andet officielt dokument"/>
          <xsd:enumeration value="brevskabelon"/>
          <xsd:enumeration value="diverse"/>
          <xsd:enumeration value="evalueringsresultat"/>
          <xsd:enumeration value="inspiration"/>
          <xsd:enumeration value="intern regel"/>
          <xsd:enumeration value="mødemateriale"/>
          <xsd:enumeration value="notat"/>
          <xsd:enumeration value="opg. og funktionsbeskrivelse"/>
          <xsd:enumeration value="politik"/>
          <xsd:enumeration value="referat"/>
          <xsd:enumeration value="skabelon"/>
          <xsd:enumeration value="statistik"/>
          <xsd:enumeration value="tegning"/>
          <xsd:enumeration value="UVM regler og bekendtgørelse"/>
          <xsd:enumeration value="vejledning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Indhol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ne_x002d_omr xmlns="d802f2b4-9ac0-42f6-a65d-fe6fd79598ab"/>
    <PublishingExpirationDate xmlns="http://schemas.microsoft.com/sharepoint/v3" xsi:nil="true"/>
    <PublishingStartDate xmlns="http://schemas.microsoft.com/sharepoint/v3" xsi:nil="true"/>
    <dokumenttype xmlns="7840c353-70f9-468f-8f27-cc99106aa60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BDA24D-ED6D-44DA-9CD7-6AD7ECBA0A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802f2b4-9ac0-42f6-a65d-fe6fd79598ab"/>
    <ds:schemaRef ds:uri="7840c353-70f9-468f-8f27-cc99106aa6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9B57FF-906D-4A98-8E9E-536810D28DA6}">
  <ds:schemaRefs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7840c353-70f9-468f-8f27-cc99106aa600"/>
    <ds:schemaRef ds:uri="http://purl.org/dc/dcmitype/"/>
    <ds:schemaRef ds:uri="http://schemas.microsoft.com/office/infopath/2007/PartnerControls"/>
    <ds:schemaRef ds:uri="http://schemas.microsoft.com/office/2006/documentManagement/types"/>
    <ds:schemaRef ds:uri="d802f2b4-9ac0-42f6-a65d-fe6fd79598ab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E90BCE2-3E20-46FC-8EC8-CA380AD8AC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3042</TotalTime>
  <Words>483</Words>
  <Application>Microsoft Office PowerPoint</Application>
  <PresentationFormat>Skærmshow (4:3)</PresentationFormat>
  <Paragraphs>127</Paragraphs>
  <Slides>26</Slides>
  <Notes>0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26</vt:i4>
      </vt:variant>
    </vt:vector>
  </HeadingPairs>
  <TitlesOfParts>
    <vt:vector size="31" baseType="lpstr">
      <vt:lpstr>Arial</vt:lpstr>
      <vt:lpstr>Calibri</vt:lpstr>
      <vt:lpstr>Candara</vt:lpstr>
      <vt:lpstr>Wingdings</vt:lpstr>
      <vt:lpstr>Kontortema</vt:lpstr>
      <vt:lpstr>TEMA: Det modige valg   Hvorfor vælger vi som vi gør?</vt:lpstr>
      <vt:lpstr>PowerPoint-præsentation</vt:lpstr>
      <vt:lpstr>Dagens program</vt:lpstr>
      <vt:lpstr>Muligheder efter 9. kl.?  (udover almen 10. kl. og 10. kl. på eud)</vt:lpstr>
      <vt:lpstr>Veje og mål med ungdomsuddannelse</vt:lpstr>
      <vt:lpstr>Over 100 erhvervsuddannelser</vt:lpstr>
      <vt:lpstr>Magnus’ valg</vt:lpstr>
      <vt:lpstr>PowerPoint-præsentation</vt:lpstr>
      <vt:lpstr>    Fagretning - EUD Business</vt:lpstr>
      <vt:lpstr>    Fagretning - EUX Business</vt:lpstr>
      <vt:lpstr>Branding</vt:lpstr>
      <vt:lpstr>Branding</vt:lpstr>
      <vt:lpstr>Branding</vt:lpstr>
      <vt:lpstr>Branding</vt:lpstr>
      <vt:lpstr>Branding</vt:lpstr>
      <vt:lpstr>    Enten - eller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Branding</vt:lpstr>
      <vt:lpstr>PowerPoint-præsentation</vt:lpstr>
      <vt:lpstr>PowerPoint-præsentation</vt:lpstr>
      <vt:lpstr>PowerPoint-præsentation</vt:lpstr>
      <vt:lpstr>VR-briller</vt:lpstr>
    </vt:vector>
  </TitlesOfParts>
  <Company>TietgenSkolen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Erhvervsuddannelser aug. 2015</dc:title>
  <dc:creator>Terese Termansen</dc:creator>
  <cp:lastModifiedBy>Jesper Østerbye</cp:lastModifiedBy>
  <cp:revision>91</cp:revision>
  <cp:lastPrinted>2015-08-28T08:24:11Z</cp:lastPrinted>
  <dcterms:created xsi:type="dcterms:W3CDTF">2014-08-18T07:12:47Z</dcterms:created>
  <dcterms:modified xsi:type="dcterms:W3CDTF">2022-08-31T12:04:21Z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0x0101000075F36855595743A689D113EFCE8A9D</vt:lpwstr>
  </property>
</Properties>
</file>