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A15C0-40B5-627C-9077-8FE7F605E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9B413B0-E779-313B-2E8C-BD10ADB45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ABE341-D4EF-E479-0B29-390C5414B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D29DF44-EF3E-34A3-198F-87066ACC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AC7B71-3AFE-43F8-7D7A-6556050A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485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6F288-32F2-FB2F-57F2-6E1434702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A8F0B0-75DB-7C00-7D1F-D7D423539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862491-F61A-E034-DA71-14019345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88FA53C-CE00-FF8D-62A1-68EE30E5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75B46E-A8F8-81E3-AD02-EBF344DF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413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DB907B2-1968-0A4D-D48F-CCF1760A6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727CD28-126E-BD84-DC30-01CD9DD28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AFBC785-1FB6-0E88-2176-D48AD344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7A6FF8-0BA2-E5F7-657B-62E515C4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103983-DFC7-6C58-84B0-7CF7E1B4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820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563BD-D44B-76E6-3231-E6E00D05C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7B2CD77-985A-3E21-DAE8-342C6CD15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F2FA743-E4C9-3381-22D1-269CA7BB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B570C2-F7E4-8A09-2D1A-DFBEF9D4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DA4F804-6911-BF37-30CB-3AC23B2C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170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92B62-6BD4-DB6E-53EC-053AB62F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3388784-0ED1-F0AD-755F-6D22E54F0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DCC050E-EC0B-DCB1-FD7F-D9777749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DC0B7E-A90D-650A-EF7E-ED3048C4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963E6CA-29F3-21C1-CD31-31A03C67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016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9E0FC-D859-7546-9CB8-5292E1EC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D1B65A-2539-0499-93A6-FB9C2EB5E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54BC3ED-6D76-7CF2-1D6E-B7A423034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48B0673-E041-88AC-08F5-CA54C275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529436E-C499-DE9B-0575-73E5D7C3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A3582AB-6627-320E-EF14-597F3262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877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A7630-445E-0163-EB62-853CA454B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309F218-D86B-F6DE-1D37-2A6DE54DF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E9DFD01-5911-6874-62C1-A1A898BE7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DBA6DB9-15E5-FA82-B67E-EB5C50F40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70FC2CD-D660-F7E0-D42A-E9534CFCC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737F4BC-9637-764D-0F00-5B59FF6E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BE3C0DC-7E36-4C29-8072-C73BE27C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7CB40C5-8F7B-434F-AA0C-1462CD28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445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938DA-3968-0D71-C099-28D0B402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316928B-F07F-6C4E-31CB-B7A00375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18F0CB0-4BF3-2D20-B49E-85789CC9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3EDBC11-C0F0-D737-A76A-725B940D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437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F960A57-BCF7-5AFB-C8C4-1311FA26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8AF7E56-17D1-4850-A917-3106414C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03E5D98-64B1-2E24-2398-2CD60F39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122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EE1FD-35B5-D5E7-C6CD-8A5D28A59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83EA83-B486-D560-C6EF-41C548BD4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848F0C-6031-32C0-35E1-D71AF8B8A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E08C9A3-784E-799C-555A-F270B76D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EB52492-07EF-BF4D-7B9C-D14F4913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F349CEF-5E71-4123-994C-153A71FB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177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CDCC78-4368-8D7B-F874-3A40CDC05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5A43E9A-F38A-F57E-FDD5-0A5BF8C65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33F828D-515A-00BD-AAAB-EB9F8AE71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F3429B-D99E-C62E-1DFF-97573376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61E9E31-096E-E369-D8EF-C32B79C7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2B49BA5-C8E7-5274-3623-7F4B43E6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439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90794CB-277E-8539-FF69-81169BA4F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8FA86F8-DA79-21D5-F2DB-13911663E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DF5491-78B5-FE0F-08CA-E2959F291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EBA3-5424-47C5-9AF1-F706A19532C8}" type="datetimeFigureOut">
              <a:rPr lang="da-DK" smtClean="0"/>
              <a:t>03-08-2022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6E2CF0-53E1-2DB2-73C0-79C70D358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AC658E-DE05-4B46-F4A2-507723B99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63916-46F2-42CA-88A4-1FC8AADCB8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940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1CE71-03D3-574F-BFDF-46959411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>
            <a:normAutofit/>
          </a:bodyPr>
          <a:lstStyle/>
          <a:p>
            <a:r>
              <a:rPr lang="da-DK" sz="3400">
                <a:latin typeface="Times New Roman" panose="02020603050405020304" pitchFamily="18" charset="0"/>
                <a:cs typeface="Times New Roman" panose="02020603050405020304" pitchFamily="18" charset="0"/>
              </a:rPr>
              <a:t>Storms pakhus skal bruge en ny bod…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FCD8FF-F5AD-2647-8F71-E0FCEC5CE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87" y="2194102"/>
            <a:ext cx="4114553" cy="390858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a-D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og den skal i komme med en god og grundig ide til </a:t>
            </a:r>
          </a:p>
          <a:p>
            <a:pPr marL="0" indent="0">
              <a:buNone/>
            </a:pPr>
            <a:endParaRPr lang="da-DK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da-D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Boden skal:</a:t>
            </a:r>
          </a:p>
          <a:p>
            <a:pPr lvl="1">
              <a:buFont typeface="Wingdings" pitchFamily="2" charset="2"/>
              <a:buChar char="Ø"/>
            </a:pPr>
            <a:r>
              <a:rPr lang="da-D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Kunne være i en container som de andre boder</a:t>
            </a:r>
          </a:p>
          <a:p>
            <a:pPr lvl="1">
              <a:buFont typeface="Wingdings" pitchFamily="2" charset="2"/>
              <a:buChar char="Ø"/>
            </a:pPr>
            <a:r>
              <a:rPr lang="da-D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Passe til storms pakhus ide og værdier</a:t>
            </a:r>
          </a:p>
          <a:p>
            <a:pPr lvl="1">
              <a:buFont typeface="Wingdings" pitchFamily="2" charset="2"/>
              <a:buChar char="Ø"/>
            </a:pPr>
            <a:r>
              <a:rPr lang="da-D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Være smart og nytænkende </a:t>
            </a:r>
          </a:p>
          <a:p>
            <a:pPr lvl="1">
              <a:buFont typeface="Wingdings" pitchFamily="2" charset="2"/>
              <a:buChar char="Ø"/>
            </a:pPr>
            <a:r>
              <a:rPr lang="da-D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Kunne benyttes af de kunder der i forvejen kommer i Storms Pakhus </a:t>
            </a:r>
          </a:p>
          <a:p>
            <a:pPr lvl="1">
              <a:buFont typeface="Wingdings" pitchFamily="2" charset="2"/>
              <a:buChar char="Ø"/>
            </a:pPr>
            <a:endParaRPr lang="da-DK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a-DK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DD357F7A-463D-0D45-B986-92CB920B3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457" y="2186760"/>
            <a:ext cx="6155141" cy="250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2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Office-tema</vt:lpstr>
      <vt:lpstr>Storms pakhus skal bruge en ny bod…</vt:lpstr>
    </vt:vector>
  </TitlesOfParts>
  <Company>Tietgen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Storms pakhus skal bruge en ny bod…</dc:title>
  <dc:creator>Claus Hindkjær</dc:creator>
  <cp:lastModifiedBy>Claus Hindkjær</cp:lastModifiedBy>
  <cp:revision>1</cp:revision>
  <dcterms:created xsi:type="dcterms:W3CDTF">2022-08-03T09:21:10Z</dcterms:created>
  <dcterms:modified xsi:type="dcterms:W3CDTF">2022-08-03T09:21:28Z</dcterms:modified>
</cp:coreProperties>
</file>